
<file path=[Content_Types].xml><?xml version="1.0" encoding="utf-8"?>
<Types xmlns="http://schemas.openxmlformats.org/package/2006/content-types">
  <Default ContentType="image/jpeg" Extension="jpg"/>
  <Default ContentType="application/x-fontdata" Extension="fntdata"/>
  <Default ContentType="application/xml" Extension="xml"/>
  <Default ContentType="application/vnd.openxmlformats-package.relationships+xml" Extension="rels"/>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autoCompressPictures="0" embedTrueTypeFonts="1" strictFirstAndLastChars="0" saveSubsetFonts="1">
  <p:sldMasterIdLst>
    <p:sldMasterId id="2147483659" r:id="rId3"/>
  </p:sldMasterIdLst>
  <p:notesMasterIdLst>
    <p:notesMasterId r:id="rId4"/>
  </p:notesMasterIdLst>
  <p:sldIdLst>
    <p:sldId id="256" r:id="rId5"/>
    <p:sldId id="257" r:id="rId6"/>
    <p:sldId id="258" r:id="rId7"/>
    <p:sldId id="259" r:id="rId8"/>
  </p:sldIdLst>
  <p:sldSz cy="5143500" cx="9144000"/>
  <p:notesSz cx="6858000" cy="9144000"/>
  <p:embeddedFontLst>
    <p:embeddedFont>
      <p:font typeface="Amatic SC"/>
      <p:regular r:id="rId9"/>
      <p:bold r:id="rId10"/>
    </p:embeddedFont>
    <p:embeddedFont>
      <p:font typeface="Source Code Pro"/>
      <p:regular r:id="rId11"/>
      <p:bold r:id="rId12"/>
    </p:embeddedFont>
    <p:embeddedFont>
      <p:font typeface="Indie Flower"/>
      <p:regular r:id="rId13"/>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file>

<file path=ppt/_rels/presentation.xml.rels><?xml version="1.0" encoding="UTF-8" standalone="yes"?><Relationships xmlns="http://schemas.openxmlformats.org/package/2006/relationships"><Relationship Id="rId11" Type="http://schemas.openxmlformats.org/officeDocument/2006/relationships/font" Target="fonts/SourceCodePro-regular.fntdata"/><Relationship Id="rId10" Type="http://schemas.openxmlformats.org/officeDocument/2006/relationships/font" Target="fonts/AmaticSC-bold.fntdata"/><Relationship Id="rId13" Type="http://schemas.openxmlformats.org/officeDocument/2006/relationships/font" Target="fonts/IndieFlower-regular.fntdata"/><Relationship Id="rId12" Type="http://schemas.openxmlformats.org/officeDocument/2006/relationships/font" Target="fonts/SourceCodePro-bold.fntdata"/><Relationship Id="rId1" Type="http://schemas.openxmlformats.org/officeDocument/2006/relationships/theme" Target="theme/theme2.xml"/><Relationship Id="rId2" Type="http://schemas.openxmlformats.org/officeDocument/2006/relationships/presProps" Target="presProps.xml"/><Relationship Id="rId3" Type="http://schemas.openxmlformats.org/officeDocument/2006/relationships/slideMaster" Target="slideMasters/slideMaster1.xml"/><Relationship Id="rId4" Type="http://schemas.openxmlformats.org/officeDocument/2006/relationships/notesMaster" Target="notesMasters/notesMaster1.xml"/><Relationship Id="rId9" Type="http://schemas.openxmlformats.org/officeDocument/2006/relationships/font" Target="fonts/AmaticSC-regular.fntdata"/><Relationship Id="rId5" Type="http://schemas.openxmlformats.org/officeDocument/2006/relationships/slide" Target="slides/slide1.xml"/><Relationship Id="rId6" Type="http://schemas.openxmlformats.org/officeDocument/2006/relationships/slide" Target="slides/slide2.xml"/><Relationship Id="rId7" Type="http://schemas.openxmlformats.org/officeDocument/2006/relationships/slide" Target="slides/slide3.xml"/><Relationship Id="rId8" Type="http://schemas.openxmlformats.org/officeDocument/2006/relationships/slide" Target="slides/slide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 name="Shape 2"/>
        <p:cNvGrpSpPr/>
        <p:nvPr/>
      </p:nvGrpSpPr>
      <p:grpSpPr>
        <a:xfrm>
          <a:off x="0" y="0"/>
          <a:ext cx="0" cy="0"/>
          <a:chOff x="0" y="0"/>
          <a:chExt cx="0" cy="0"/>
        </a:xfrm>
      </p:grpSpPr>
      <p:sp>
        <p:nvSpPr>
          <p:cNvPr id="3" name="Shape 3"/>
          <p:cNvSpPr/>
          <p:nvPr>
            <p:ph idx="2" type="sldImg"/>
          </p:nvPr>
        </p:nvSpPr>
        <p:spPr>
          <a:xfrm>
            <a:off x="381300" y="685800"/>
            <a:ext cx="6096075"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med" w="med" type="none"/>
            <a:tailEnd len="med" w="med" type="none"/>
          </a:ln>
        </p:spPr>
      </p:sp>
      <p:sp>
        <p:nvSpPr>
          <p:cNvPr id="4" name="Shape 4"/>
          <p:cNvSpPr txBox="1"/>
          <p:nvPr>
            <p:ph idx="1" type="body"/>
          </p:nvPr>
        </p:nvSpPr>
        <p:spPr>
          <a:xfrm>
            <a:off x="685800" y="4343400"/>
            <a:ext cx="5486399" cy="4114800"/>
          </a:xfrm>
          <a:prstGeom prst="rect">
            <a:avLst/>
          </a:prstGeom>
          <a:noFill/>
          <a:ln>
            <a:noFill/>
          </a:ln>
        </p:spPr>
        <p:txBody>
          <a:bodyPr anchorCtr="0" anchor="t" bIns="91425" lIns="91425" rIns="91425" tIns="91425"/>
          <a:lstStyle>
            <a:lvl1pPr lvl="0">
              <a:spcBef>
                <a:spcPts val="0"/>
              </a:spcBef>
              <a:defRPr sz="1100"/>
            </a:lvl1pPr>
            <a:lvl2pPr lvl="1">
              <a:spcBef>
                <a:spcPts val="0"/>
              </a:spcBef>
              <a:defRPr sz="1100"/>
            </a:lvl2pPr>
            <a:lvl3pPr lvl="2">
              <a:spcBef>
                <a:spcPts val="0"/>
              </a:spcBef>
              <a:defRPr sz="1100"/>
            </a:lvl3pPr>
            <a:lvl4pPr lvl="3">
              <a:spcBef>
                <a:spcPts val="0"/>
              </a:spcBef>
              <a:defRPr sz="1100"/>
            </a:lvl4pPr>
            <a:lvl5pPr lvl="4">
              <a:spcBef>
                <a:spcPts val="0"/>
              </a:spcBef>
              <a:defRPr sz="1100"/>
            </a:lvl5pPr>
            <a:lvl6pPr lvl="5">
              <a:spcBef>
                <a:spcPts val="0"/>
              </a:spcBef>
              <a:defRPr sz="1100"/>
            </a:lvl6pPr>
            <a:lvl7pPr lvl="6">
              <a:spcBef>
                <a:spcPts val="0"/>
              </a:spcBef>
              <a:defRPr sz="1100"/>
            </a:lvl7pPr>
            <a:lvl8pPr lvl="7">
              <a:spcBef>
                <a:spcPts val="0"/>
              </a:spcBef>
              <a:defRPr sz="1100"/>
            </a:lvl8pPr>
            <a:lvl9pPr lvl="8">
              <a:spcBef>
                <a:spcPts val="0"/>
              </a:spcBef>
              <a:defRPr sz="1100"/>
            </a:lvl9pPr>
          </a:lstStyle>
          <a:p/>
        </p:txBody>
      </p:sp>
    </p:spTree>
  </p:cSld>
  <p:clrMap accent1="accent1" accent2="accent2" accent3="accent3" accent4="accent4" accent5="accent5" accent6="accent6" bg1="lt1" bg2="dk2" tx1="dk1" tx2="lt2" folHlink="folHlink" hlink="hlink"/>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52" name="Shape 52"/>
        <p:cNvGrpSpPr/>
        <p:nvPr/>
      </p:nvGrpSpPr>
      <p:grpSpPr>
        <a:xfrm>
          <a:off x="0" y="0"/>
          <a:ext cx="0" cy="0"/>
          <a:chOff x="0" y="0"/>
          <a:chExt cx="0" cy="0"/>
        </a:xfrm>
      </p:grpSpPr>
      <p:sp>
        <p:nvSpPr>
          <p:cNvPr id="53" name="Shape 53"/>
          <p:cNvSpPr/>
          <p:nvPr>
            <p:ph idx="2" type="sldImg"/>
          </p:nvPr>
        </p:nvSpPr>
        <p:spPr>
          <a:xfrm>
            <a:off x="381300" y="685800"/>
            <a:ext cx="6096075" cy="3429000"/>
          </a:xfrm>
          <a:custGeom>
            <a:pathLst>
              <a:path extrusionOk="0" h="120000" w="120000">
                <a:moveTo>
                  <a:pt x="0" y="0"/>
                </a:moveTo>
                <a:lnTo>
                  <a:pt x="120000" y="0"/>
                </a:lnTo>
                <a:lnTo>
                  <a:pt x="120000" y="120000"/>
                </a:lnTo>
                <a:lnTo>
                  <a:pt x="0" y="120000"/>
                </a:lnTo>
                <a:close/>
              </a:path>
            </a:pathLst>
          </a:custGeom>
        </p:spPr>
      </p:sp>
      <p:sp>
        <p:nvSpPr>
          <p:cNvPr id="54" name="Shape 54"/>
          <p:cNvSpPr txBox="1"/>
          <p:nvPr>
            <p:ph idx="1" type="body"/>
          </p:nvPr>
        </p:nvSpPr>
        <p:spPr>
          <a:xfrm>
            <a:off x="685800" y="4343400"/>
            <a:ext cx="5486399" cy="4114800"/>
          </a:xfrm>
          <a:prstGeom prst="rect">
            <a:avLst/>
          </a:prstGeom>
        </p:spPr>
        <p:txBody>
          <a:bodyPr anchorCtr="0" anchor="t" bIns="91425" lIns="91425" rIns="91425" tIns="91425">
            <a:noAutofit/>
          </a:bodyPr>
          <a:lstStyle/>
          <a:p>
            <a:pPr lvl="0">
              <a:spcBef>
                <a:spcPts val="0"/>
              </a:spcBef>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59" name="Shape 59"/>
        <p:cNvGrpSpPr/>
        <p:nvPr/>
      </p:nvGrpSpPr>
      <p:grpSpPr>
        <a:xfrm>
          <a:off x="0" y="0"/>
          <a:ext cx="0" cy="0"/>
          <a:chOff x="0" y="0"/>
          <a:chExt cx="0" cy="0"/>
        </a:xfrm>
      </p:grpSpPr>
      <p:sp>
        <p:nvSpPr>
          <p:cNvPr id="60" name="Shape 60"/>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61" name="Shape 61"/>
          <p:cNvSpPr txBox="1"/>
          <p:nvPr>
            <p:ph idx="1" type="body"/>
          </p:nvPr>
        </p:nvSpPr>
        <p:spPr>
          <a:xfrm>
            <a:off x="685800" y="4343400"/>
            <a:ext cx="5486399" cy="4114800"/>
          </a:xfrm>
          <a:prstGeom prst="rect">
            <a:avLst/>
          </a:prstGeom>
        </p:spPr>
        <p:txBody>
          <a:bodyPr anchorCtr="0" anchor="t" bIns="91425" lIns="91425" rIns="91425" tIns="91425">
            <a:noAutofit/>
          </a:bodyPr>
          <a:lstStyle/>
          <a:p>
            <a:pPr lvl="0">
              <a:spcBef>
                <a:spcPts val="0"/>
              </a:spcBef>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66" name="Shape 66"/>
        <p:cNvGrpSpPr/>
        <p:nvPr/>
      </p:nvGrpSpPr>
      <p:grpSpPr>
        <a:xfrm>
          <a:off x="0" y="0"/>
          <a:ext cx="0" cy="0"/>
          <a:chOff x="0" y="0"/>
          <a:chExt cx="0" cy="0"/>
        </a:xfrm>
      </p:grpSpPr>
      <p:sp>
        <p:nvSpPr>
          <p:cNvPr id="67" name="Shape 67"/>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68" name="Shape 68"/>
          <p:cNvSpPr txBox="1"/>
          <p:nvPr>
            <p:ph idx="1" type="body"/>
          </p:nvPr>
        </p:nvSpPr>
        <p:spPr>
          <a:xfrm>
            <a:off x="685800" y="4343400"/>
            <a:ext cx="5486399" cy="4114800"/>
          </a:xfrm>
          <a:prstGeom prst="rect">
            <a:avLst/>
          </a:prstGeom>
        </p:spPr>
        <p:txBody>
          <a:bodyPr anchorCtr="0" anchor="t" bIns="91425" lIns="91425" rIns="91425" tIns="91425">
            <a:noAutofit/>
          </a:bodyPr>
          <a:lstStyle/>
          <a:p>
            <a:pPr lvl="0">
              <a:spcBef>
                <a:spcPts val="0"/>
              </a:spcBef>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72" name="Shape 72"/>
        <p:cNvGrpSpPr/>
        <p:nvPr/>
      </p:nvGrpSpPr>
      <p:grpSpPr>
        <a:xfrm>
          <a:off x="0" y="0"/>
          <a:ext cx="0" cy="0"/>
          <a:chOff x="0" y="0"/>
          <a:chExt cx="0" cy="0"/>
        </a:xfrm>
      </p:grpSpPr>
      <p:sp>
        <p:nvSpPr>
          <p:cNvPr id="73" name="Shape 73"/>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74" name="Shape 74"/>
          <p:cNvSpPr txBox="1"/>
          <p:nvPr>
            <p:ph idx="1" type="body"/>
          </p:nvPr>
        </p:nvSpPr>
        <p:spPr>
          <a:xfrm>
            <a:off x="685800" y="4343400"/>
            <a:ext cx="5486399" cy="4114800"/>
          </a:xfrm>
          <a:prstGeom prst="rect">
            <a:avLst/>
          </a:prstGeom>
        </p:spPr>
        <p:txBody>
          <a:bodyPr anchorCtr="0" anchor="t" bIns="91425" lIns="91425" rIns="91425" tIns="91425">
            <a:noAutofit/>
          </a:bodyPr>
          <a:lstStyle/>
          <a:p>
            <a:pPr lvl="0">
              <a:spcBef>
                <a:spcPts val="0"/>
              </a:spcBef>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itle">
  <p:cSld name="Title slide">
    <p:bg>
      <p:bgPr>
        <a:solidFill>
          <a:schemeClr val="dk1"/>
        </a:solidFill>
      </p:bgPr>
    </p:bg>
    <p:spTree>
      <p:nvGrpSpPr>
        <p:cNvPr id="9" name="Shape 9"/>
        <p:cNvGrpSpPr/>
        <p:nvPr/>
      </p:nvGrpSpPr>
      <p:grpSpPr>
        <a:xfrm>
          <a:off x="0" y="0"/>
          <a:ext cx="0" cy="0"/>
          <a:chOff x="0" y="0"/>
          <a:chExt cx="0" cy="0"/>
        </a:xfrm>
      </p:grpSpPr>
      <p:sp>
        <p:nvSpPr>
          <p:cNvPr id="10" name="Shape 10"/>
          <p:cNvSpPr/>
          <p:nvPr/>
        </p:nvSpPr>
        <p:spPr>
          <a:xfrm>
            <a:off x="0" y="0"/>
            <a:ext cx="9144000" cy="3429000"/>
          </a:xfrm>
          <a:prstGeom prst="rect">
            <a:avLst/>
          </a:prstGeom>
          <a:solidFill>
            <a:schemeClr val="lt1"/>
          </a:solidFill>
          <a:ln>
            <a:noFill/>
          </a:ln>
        </p:spPr>
        <p:txBody>
          <a:bodyPr anchorCtr="0" anchor="ctr" bIns="91425" lIns="91425" rIns="91425" tIns="91425">
            <a:noAutofit/>
          </a:bodyPr>
          <a:lstStyle/>
          <a:p>
            <a:pPr lvl="0">
              <a:spcBef>
                <a:spcPts val="0"/>
              </a:spcBef>
              <a:buNone/>
            </a:pPr>
            <a:r>
              <a:t/>
            </a:r>
            <a:endParaRPr/>
          </a:p>
        </p:txBody>
      </p:sp>
      <p:sp>
        <p:nvSpPr>
          <p:cNvPr id="11" name="Shape 11"/>
          <p:cNvSpPr txBox="1"/>
          <p:nvPr>
            <p:ph type="ctrTitle"/>
          </p:nvPr>
        </p:nvSpPr>
        <p:spPr>
          <a:xfrm>
            <a:off x="311700" y="392150"/>
            <a:ext cx="8520599" cy="2690399"/>
          </a:xfrm>
          <a:prstGeom prst="rect">
            <a:avLst/>
          </a:prstGeom>
        </p:spPr>
        <p:txBody>
          <a:bodyPr anchorCtr="0" anchor="ctr" bIns="91425" lIns="91425" rIns="91425" tIns="91425"/>
          <a:lstStyle>
            <a:lvl1pPr lvl="0" algn="ctr">
              <a:spcBef>
                <a:spcPts val="0"/>
              </a:spcBef>
              <a:buSzPct val="100000"/>
              <a:defRPr sz="8000"/>
            </a:lvl1pPr>
            <a:lvl2pPr lvl="1" algn="ctr">
              <a:spcBef>
                <a:spcPts val="0"/>
              </a:spcBef>
              <a:buSzPct val="100000"/>
              <a:defRPr sz="8000"/>
            </a:lvl2pPr>
            <a:lvl3pPr lvl="2" algn="ctr">
              <a:spcBef>
                <a:spcPts val="0"/>
              </a:spcBef>
              <a:buSzPct val="100000"/>
              <a:defRPr sz="8000"/>
            </a:lvl3pPr>
            <a:lvl4pPr lvl="3" algn="ctr">
              <a:spcBef>
                <a:spcPts val="0"/>
              </a:spcBef>
              <a:buSzPct val="100000"/>
              <a:defRPr sz="8000"/>
            </a:lvl4pPr>
            <a:lvl5pPr lvl="4" algn="ctr">
              <a:spcBef>
                <a:spcPts val="0"/>
              </a:spcBef>
              <a:buSzPct val="100000"/>
              <a:defRPr sz="8000"/>
            </a:lvl5pPr>
            <a:lvl6pPr lvl="5" algn="ctr">
              <a:spcBef>
                <a:spcPts val="0"/>
              </a:spcBef>
              <a:buSzPct val="100000"/>
              <a:defRPr sz="8000"/>
            </a:lvl6pPr>
            <a:lvl7pPr lvl="6" algn="ctr">
              <a:spcBef>
                <a:spcPts val="0"/>
              </a:spcBef>
              <a:buSzPct val="100000"/>
              <a:defRPr sz="8000"/>
            </a:lvl7pPr>
            <a:lvl8pPr lvl="7" algn="ctr">
              <a:spcBef>
                <a:spcPts val="0"/>
              </a:spcBef>
              <a:buSzPct val="100000"/>
              <a:defRPr sz="8000"/>
            </a:lvl8pPr>
            <a:lvl9pPr lvl="8" algn="ctr">
              <a:spcBef>
                <a:spcPts val="0"/>
              </a:spcBef>
              <a:buSzPct val="100000"/>
              <a:defRPr sz="8000"/>
            </a:lvl9pPr>
          </a:lstStyle>
          <a:p/>
        </p:txBody>
      </p:sp>
      <p:sp>
        <p:nvSpPr>
          <p:cNvPr id="12" name="Shape 12"/>
          <p:cNvSpPr txBox="1"/>
          <p:nvPr>
            <p:ph idx="1" type="subTitle"/>
          </p:nvPr>
        </p:nvSpPr>
        <p:spPr>
          <a:xfrm>
            <a:off x="311700" y="3890400"/>
            <a:ext cx="8520599" cy="706200"/>
          </a:xfrm>
          <a:prstGeom prst="rect">
            <a:avLst/>
          </a:prstGeom>
        </p:spPr>
        <p:txBody>
          <a:bodyPr anchorCtr="0" anchor="ctr" bIns="91425" lIns="91425" rIns="91425" tIns="91425"/>
          <a:lstStyle>
            <a:lvl1pPr lvl="0" algn="ctr">
              <a:lnSpc>
                <a:spcPct val="100000"/>
              </a:lnSpc>
              <a:spcBef>
                <a:spcPts val="0"/>
              </a:spcBef>
              <a:spcAft>
                <a:spcPts val="0"/>
              </a:spcAft>
              <a:buClr>
                <a:schemeClr val="accent1"/>
              </a:buClr>
              <a:buSzPct val="100000"/>
              <a:buNone/>
              <a:defRPr b="1" sz="2100">
                <a:solidFill>
                  <a:schemeClr val="accent1"/>
                </a:solidFill>
              </a:defRPr>
            </a:lvl1pPr>
            <a:lvl2pPr lvl="1" algn="ctr">
              <a:lnSpc>
                <a:spcPct val="100000"/>
              </a:lnSpc>
              <a:spcBef>
                <a:spcPts val="0"/>
              </a:spcBef>
              <a:spcAft>
                <a:spcPts val="0"/>
              </a:spcAft>
              <a:buClr>
                <a:schemeClr val="accent1"/>
              </a:buClr>
              <a:buSzPct val="100000"/>
              <a:buNone/>
              <a:defRPr b="1" sz="2100">
                <a:solidFill>
                  <a:schemeClr val="accent1"/>
                </a:solidFill>
              </a:defRPr>
            </a:lvl2pPr>
            <a:lvl3pPr lvl="2" algn="ctr">
              <a:lnSpc>
                <a:spcPct val="100000"/>
              </a:lnSpc>
              <a:spcBef>
                <a:spcPts val="0"/>
              </a:spcBef>
              <a:spcAft>
                <a:spcPts val="0"/>
              </a:spcAft>
              <a:buClr>
                <a:schemeClr val="accent1"/>
              </a:buClr>
              <a:buSzPct val="100000"/>
              <a:buNone/>
              <a:defRPr b="1" sz="2100">
                <a:solidFill>
                  <a:schemeClr val="accent1"/>
                </a:solidFill>
              </a:defRPr>
            </a:lvl3pPr>
            <a:lvl4pPr lvl="3" algn="ctr">
              <a:lnSpc>
                <a:spcPct val="100000"/>
              </a:lnSpc>
              <a:spcBef>
                <a:spcPts val="0"/>
              </a:spcBef>
              <a:spcAft>
                <a:spcPts val="0"/>
              </a:spcAft>
              <a:buClr>
                <a:schemeClr val="accent1"/>
              </a:buClr>
              <a:buSzPct val="100000"/>
              <a:buNone/>
              <a:defRPr b="1" sz="2100">
                <a:solidFill>
                  <a:schemeClr val="accent1"/>
                </a:solidFill>
              </a:defRPr>
            </a:lvl4pPr>
            <a:lvl5pPr lvl="4" algn="ctr">
              <a:lnSpc>
                <a:spcPct val="100000"/>
              </a:lnSpc>
              <a:spcBef>
                <a:spcPts val="0"/>
              </a:spcBef>
              <a:spcAft>
                <a:spcPts val="0"/>
              </a:spcAft>
              <a:buClr>
                <a:schemeClr val="accent1"/>
              </a:buClr>
              <a:buSzPct val="100000"/>
              <a:buNone/>
              <a:defRPr b="1" sz="2100">
                <a:solidFill>
                  <a:schemeClr val="accent1"/>
                </a:solidFill>
              </a:defRPr>
            </a:lvl5pPr>
            <a:lvl6pPr lvl="5" algn="ctr">
              <a:lnSpc>
                <a:spcPct val="100000"/>
              </a:lnSpc>
              <a:spcBef>
                <a:spcPts val="0"/>
              </a:spcBef>
              <a:spcAft>
                <a:spcPts val="0"/>
              </a:spcAft>
              <a:buClr>
                <a:schemeClr val="accent1"/>
              </a:buClr>
              <a:buSzPct val="100000"/>
              <a:buNone/>
              <a:defRPr b="1" sz="2100">
                <a:solidFill>
                  <a:schemeClr val="accent1"/>
                </a:solidFill>
              </a:defRPr>
            </a:lvl6pPr>
            <a:lvl7pPr lvl="6" algn="ctr">
              <a:lnSpc>
                <a:spcPct val="100000"/>
              </a:lnSpc>
              <a:spcBef>
                <a:spcPts val="0"/>
              </a:spcBef>
              <a:spcAft>
                <a:spcPts val="0"/>
              </a:spcAft>
              <a:buClr>
                <a:schemeClr val="accent1"/>
              </a:buClr>
              <a:buSzPct val="100000"/>
              <a:buNone/>
              <a:defRPr b="1" sz="2100">
                <a:solidFill>
                  <a:schemeClr val="accent1"/>
                </a:solidFill>
              </a:defRPr>
            </a:lvl7pPr>
            <a:lvl8pPr lvl="7" algn="ctr">
              <a:lnSpc>
                <a:spcPct val="100000"/>
              </a:lnSpc>
              <a:spcBef>
                <a:spcPts val="0"/>
              </a:spcBef>
              <a:spcAft>
                <a:spcPts val="0"/>
              </a:spcAft>
              <a:buClr>
                <a:schemeClr val="accent1"/>
              </a:buClr>
              <a:buSzPct val="100000"/>
              <a:buNone/>
              <a:defRPr b="1" sz="2100">
                <a:solidFill>
                  <a:schemeClr val="accent1"/>
                </a:solidFill>
              </a:defRPr>
            </a:lvl8pPr>
            <a:lvl9pPr lvl="8" algn="ctr">
              <a:lnSpc>
                <a:spcPct val="100000"/>
              </a:lnSpc>
              <a:spcBef>
                <a:spcPts val="0"/>
              </a:spcBef>
              <a:spcAft>
                <a:spcPts val="0"/>
              </a:spcAft>
              <a:buClr>
                <a:schemeClr val="accent1"/>
              </a:buClr>
              <a:buSzPct val="100000"/>
              <a:buNone/>
              <a:defRPr b="1" sz="2100">
                <a:solidFill>
                  <a:schemeClr val="accent1"/>
                </a:solidFill>
              </a:defRPr>
            </a:lvl9pPr>
          </a:lstStyle>
          <a:p/>
        </p:txBody>
      </p:sp>
      <p:sp>
        <p:nvSpPr>
          <p:cNvPr id="13" name="Shape 13"/>
          <p:cNvSpPr txBox="1"/>
          <p:nvPr>
            <p:ph idx="12" type="sldNum"/>
          </p:nvPr>
        </p:nvSpPr>
        <p:spPr>
          <a:xfrm>
            <a:off x="8472457" y="4663216"/>
            <a:ext cx="548699" cy="393600"/>
          </a:xfrm>
          <a:prstGeom prst="rect">
            <a:avLst/>
          </a:prstGeom>
        </p:spPr>
        <p:txBody>
          <a:bodyPr anchorCtr="0" anchor="ctr" bIns="91425" lIns="91425" rIns="91425" tIns="91425">
            <a:noAutofit/>
          </a:bodyPr>
          <a:lstStyle/>
          <a:p>
            <a:pPr lvl="0">
              <a:spcBef>
                <a:spcPts val="0"/>
              </a:spcBef>
              <a:buNone/>
            </a:pPr>
            <a:fld id="{00000000-1234-1234-1234-123412341234}" type="slidenum">
              <a:rPr lang="en"/>
              <a:t>‹#›</a:t>
            </a:fld>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name="Big number">
    <p:spTree>
      <p:nvGrpSpPr>
        <p:cNvPr id="46" name="Shape 46"/>
        <p:cNvGrpSpPr/>
        <p:nvPr/>
      </p:nvGrpSpPr>
      <p:grpSpPr>
        <a:xfrm>
          <a:off x="0" y="0"/>
          <a:ext cx="0" cy="0"/>
          <a:chOff x="0" y="0"/>
          <a:chExt cx="0" cy="0"/>
        </a:xfrm>
      </p:grpSpPr>
      <p:sp>
        <p:nvSpPr>
          <p:cNvPr id="47" name="Shape 47"/>
          <p:cNvSpPr txBox="1"/>
          <p:nvPr>
            <p:ph type="title"/>
          </p:nvPr>
        </p:nvSpPr>
        <p:spPr>
          <a:xfrm>
            <a:off x="311700" y="1240275"/>
            <a:ext cx="8520599" cy="1981800"/>
          </a:xfrm>
          <a:prstGeom prst="rect">
            <a:avLst/>
          </a:prstGeom>
        </p:spPr>
        <p:txBody>
          <a:bodyPr anchorCtr="0" anchor="b" bIns="91425" lIns="91425" rIns="91425" tIns="91425"/>
          <a:lstStyle>
            <a:lvl1pPr lvl="0" algn="ctr">
              <a:spcBef>
                <a:spcPts val="0"/>
              </a:spcBef>
              <a:buClr>
                <a:schemeClr val="lt1"/>
              </a:buClr>
              <a:buSzPct val="100000"/>
              <a:defRPr sz="12000">
                <a:solidFill>
                  <a:schemeClr val="lt1"/>
                </a:solidFill>
              </a:defRPr>
            </a:lvl1pPr>
            <a:lvl2pPr lvl="1" algn="ctr">
              <a:spcBef>
                <a:spcPts val="0"/>
              </a:spcBef>
              <a:buClr>
                <a:schemeClr val="lt1"/>
              </a:buClr>
              <a:buSzPct val="100000"/>
              <a:defRPr sz="12000">
                <a:solidFill>
                  <a:schemeClr val="lt1"/>
                </a:solidFill>
              </a:defRPr>
            </a:lvl2pPr>
            <a:lvl3pPr lvl="2" algn="ctr">
              <a:spcBef>
                <a:spcPts val="0"/>
              </a:spcBef>
              <a:buClr>
                <a:schemeClr val="lt1"/>
              </a:buClr>
              <a:buSzPct val="100000"/>
              <a:defRPr sz="12000">
                <a:solidFill>
                  <a:schemeClr val="lt1"/>
                </a:solidFill>
              </a:defRPr>
            </a:lvl3pPr>
            <a:lvl4pPr lvl="3" algn="ctr">
              <a:spcBef>
                <a:spcPts val="0"/>
              </a:spcBef>
              <a:buClr>
                <a:schemeClr val="lt1"/>
              </a:buClr>
              <a:buSzPct val="100000"/>
              <a:defRPr sz="12000">
                <a:solidFill>
                  <a:schemeClr val="lt1"/>
                </a:solidFill>
              </a:defRPr>
            </a:lvl4pPr>
            <a:lvl5pPr lvl="4" algn="ctr">
              <a:spcBef>
                <a:spcPts val="0"/>
              </a:spcBef>
              <a:buClr>
                <a:schemeClr val="lt1"/>
              </a:buClr>
              <a:buSzPct val="100000"/>
              <a:defRPr sz="12000">
                <a:solidFill>
                  <a:schemeClr val="lt1"/>
                </a:solidFill>
              </a:defRPr>
            </a:lvl5pPr>
            <a:lvl6pPr lvl="5" algn="ctr">
              <a:spcBef>
                <a:spcPts val="0"/>
              </a:spcBef>
              <a:buClr>
                <a:schemeClr val="lt1"/>
              </a:buClr>
              <a:buSzPct val="100000"/>
              <a:defRPr sz="12000">
                <a:solidFill>
                  <a:schemeClr val="lt1"/>
                </a:solidFill>
              </a:defRPr>
            </a:lvl6pPr>
            <a:lvl7pPr lvl="6" algn="ctr">
              <a:spcBef>
                <a:spcPts val="0"/>
              </a:spcBef>
              <a:buClr>
                <a:schemeClr val="lt1"/>
              </a:buClr>
              <a:buSzPct val="100000"/>
              <a:defRPr sz="12000">
                <a:solidFill>
                  <a:schemeClr val="lt1"/>
                </a:solidFill>
              </a:defRPr>
            </a:lvl7pPr>
            <a:lvl8pPr lvl="7" algn="ctr">
              <a:spcBef>
                <a:spcPts val="0"/>
              </a:spcBef>
              <a:buClr>
                <a:schemeClr val="lt1"/>
              </a:buClr>
              <a:buSzPct val="100000"/>
              <a:defRPr sz="12000">
                <a:solidFill>
                  <a:schemeClr val="lt1"/>
                </a:solidFill>
              </a:defRPr>
            </a:lvl8pPr>
            <a:lvl9pPr lvl="8" algn="ctr">
              <a:spcBef>
                <a:spcPts val="0"/>
              </a:spcBef>
              <a:buClr>
                <a:schemeClr val="lt1"/>
              </a:buClr>
              <a:buSzPct val="100000"/>
              <a:defRPr sz="12000">
                <a:solidFill>
                  <a:schemeClr val="lt1"/>
                </a:solidFill>
              </a:defRPr>
            </a:lvl9pPr>
          </a:lstStyle>
          <a:p/>
        </p:txBody>
      </p:sp>
      <p:sp>
        <p:nvSpPr>
          <p:cNvPr id="48" name="Shape 48"/>
          <p:cNvSpPr txBox="1"/>
          <p:nvPr>
            <p:ph idx="1" type="body"/>
          </p:nvPr>
        </p:nvSpPr>
        <p:spPr>
          <a:xfrm>
            <a:off x="311700" y="3304625"/>
            <a:ext cx="8520599" cy="1300800"/>
          </a:xfrm>
          <a:prstGeom prst="rect">
            <a:avLst/>
          </a:prstGeom>
        </p:spPr>
        <p:txBody>
          <a:bodyPr anchorCtr="0" anchor="t" bIns="91425" lIns="91425" rIns="91425" tIns="91425"/>
          <a:lstStyle>
            <a:lvl1pPr lvl="0" algn="ctr">
              <a:spcBef>
                <a:spcPts val="0"/>
              </a:spcBef>
              <a:buClr>
                <a:schemeClr val="accent1"/>
              </a:buClr>
              <a:defRPr>
                <a:solidFill>
                  <a:schemeClr val="accent1"/>
                </a:solidFill>
              </a:defRPr>
            </a:lvl1pPr>
            <a:lvl2pPr lvl="1" algn="ctr">
              <a:spcBef>
                <a:spcPts val="0"/>
              </a:spcBef>
              <a:buClr>
                <a:schemeClr val="accent1"/>
              </a:buClr>
              <a:defRPr>
                <a:solidFill>
                  <a:schemeClr val="accent1"/>
                </a:solidFill>
              </a:defRPr>
            </a:lvl2pPr>
            <a:lvl3pPr lvl="2" algn="ctr">
              <a:spcBef>
                <a:spcPts val="0"/>
              </a:spcBef>
              <a:buClr>
                <a:schemeClr val="accent1"/>
              </a:buClr>
              <a:defRPr>
                <a:solidFill>
                  <a:schemeClr val="accent1"/>
                </a:solidFill>
              </a:defRPr>
            </a:lvl3pPr>
            <a:lvl4pPr lvl="3" algn="ctr">
              <a:spcBef>
                <a:spcPts val="0"/>
              </a:spcBef>
              <a:buClr>
                <a:schemeClr val="accent1"/>
              </a:buClr>
              <a:defRPr>
                <a:solidFill>
                  <a:schemeClr val="accent1"/>
                </a:solidFill>
              </a:defRPr>
            </a:lvl4pPr>
            <a:lvl5pPr lvl="4" algn="ctr">
              <a:spcBef>
                <a:spcPts val="0"/>
              </a:spcBef>
              <a:buClr>
                <a:schemeClr val="accent1"/>
              </a:buClr>
              <a:defRPr>
                <a:solidFill>
                  <a:schemeClr val="accent1"/>
                </a:solidFill>
              </a:defRPr>
            </a:lvl5pPr>
            <a:lvl6pPr lvl="5" algn="ctr">
              <a:spcBef>
                <a:spcPts val="0"/>
              </a:spcBef>
              <a:buClr>
                <a:schemeClr val="accent1"/>
              </a:buClr>
              <a:defRPr>
                <a:solidFill>
                  <a:schemeClr val="accent1"/>
                </a:solidFill>
              </a:defRPr>
            </a:lvl6pPr>
            <a:lvl7pPr lvl="6" algn="ctr">
              <a:spcBef>
                <a:spcPts val="0"/>
              </a:spcBef>
              <a:buClr>
                <a:schemeClr val="accent1"/>
              </a:buClr>
              <a:defRPr>
                <a:solidFill>
                  <a:schemeClr val="accent1"/>
                </a:solidFill>
              </a:defRPr>
            </a:lvl7pPr>
            <a:lvl8pPr lvl="7" algn="ctr">
              <a:spcBef>
                <a:spcPts val="0"/>
              </a:spcBef>
              <a:buClr>
                <a:schemeClr val="accent1"/>
              </a:buClr>
              <a:defRPr>
                <a:solidFill>
                  <a:schemeClr val="accent1"/>
                </a:solidFill>
              </a:defRPr>
            </a:lvl8pPr>
            <a:lvl9pPr lvl="8" algn="ctr">
              <a:spcBef>
                <a:spcPts val="0"/>
              </a:spcBef>
              <a:buClr>
                <a:schemeClr val="accent1"/>
              </a:buClr>
              <a:defRPr>
                <a:solidFill>
                  <a:schemeClr val="accent1"/>
                </a:solidFill>
              </a:defRPr>
            </a:lvl9pPr>
          </a:lstStyle>
          <a:p/>
        </p:txBody>
      </p:sp>
      <p:sp>
        <p:nvSpPr>
          <p:cNvPr id="49" name="Shape 49"/>
          <p:cNvSpPr txBox="1"/>
          <p:nvPr>
            <p:ph idx="12" type="sldNum"/>
          </p:nvPr>
        </p:nvSpPr>
        <p:spPr>
          <a:xfrm>
            <a:off x="8472457" y="4663216"/>
            <a:ext cx="548699" cy="393600"/>
          </a:xfrm>
          <a:prstGeom prst="rect">
            <a:avLst/>
          </a:prstGeom>
        </p:spPr>
        <p:txBody>
          <a:bodyPr anchorCtr="0" anchor="ctr" bIns="91425" lIns="91425" rIns="91425" tIns="91425">
            <a:noAutofit/>
          </a:bodyPr>
          <a:lstStyle/>
          <a:p>
            <a:pPr lvl="0">
              <a:spcBef>
                <a:spcPts val="0"/>
              </a:spcBef>
              <a:buNone/>
            </a:pPr>
            <a:fld id="{00000000-1234-1234-1234-123412341234}" type="slidenum">
              <a:rPr lang="en"/>
              <a:t>‹#›</a:t>
            </a:fld>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blank">
  <p:cSld name="Blank">
    <p:spTree>
      <p:nvGrpSpPr>
        <p:cNvPr id="50" name="Shape 50"/>
        <p:cNvGrpSpPr/>
        <p:nvPr/>
      </p:nvGrpSpPr>
      <p:grpSpPr>
        <a:xfrm>
          <a:off x="0" y="0"/>
          <a:ext cx="0" cy="0"/>
          <a:chOff x="0" y="0"/>
          <a:chExt cx="0" cy="0"/>
        </a:xfrm>
      </p:grpSpPr>
      <p:sp>
        <p:nvSpPr>
          <p:cNvPr id="51" name="Shape 51"/>
          <p:cNvSpPr txBox="1"/>
          <p:nvPr>
            <p:ph idx="12" type="sldNum"/>
          </p:nvPr>
        </p:nvSpPr>
        <p:spPr>
          <a:xfrm>
            <a:off x="8472457" y="4663216"/>
            <a:ext cx="548699" cy="393600"/>
          </a:xfrm>
          <a:prstGeom prst="rect">
            <a:avLst/>
          </a:prstGeom>
        </p:spPr>
        <p:txBody>
          <a:bodyPr anchorCtr="0" anchor="ctr" bIns="91425" lIns="91425" rIns="91425" tIns="91425">
            <a:noAutofit/>
          </a:bodyPr>
          <a:lstStyle/>
          <a:p>
            <a:pPr lvl="0">
              <a:spcBef>
                <a:spcPts val="0"/>
              </a:spcBef>
              <a:buNone/>
            </a:pPr>
            <a:fld id="{00000000-1234-1234-1234-123412341234}" type="slidenum">
              <a:rPr lang="en"/>
              <a:t>‹#›</a:t>
            </a:fld>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secHead">
  <p:cSld name="Section header">
    <p:bg>
      <p:bgPr>
        <a:solidFill>
          <a:schemeClr val="dk1"/>
        </a:solidFill>
      </p:bgPr>
    </p:bg>
    <p:spTree>
      <p:nvGrpSpPr>
        <p:cNvPr id="14" name="Shape 14"/>
        <p:cNvGrpSpPr/>
        <p:nvPr/>
      </p:nvGrpSpPr>
      <p:grpSpPr>
        <a:xfrm>
          <a:off x="0" y="0"/>
          <a:ext cx="0" cy="0"/>
          <a:chOff x="0" y="0"/>
          <a:chExt cx="0" cy="0"/>
        </a:xfrm>
      </p:grpSpPr>
      <p:sp>
        <p:nvSpPr>
          <p:cNvPr id="15" name="Shape 15"/>
          <p:cNvSpPr txBox="1"/>
          <p:nvPr>
            <p:ph type="title"/>
          </p:nvPr>
        </p:nvSpPr>
        <p:spPr>
          <a:xfrm>
            <a:off x="2802750" y="802500"/>
            <a:ext cx="3538499" cy="3538499"/>
          </a:xfrm>
          <a:prstGeom prst="rect">
            <a:avLst/>
          </a:prstGeom>
          <a:solidFill>
            <a:srgbClr val="FFFFFF"/>
          </a:solidFill>
        </p:spPr>
        <p:txBody>
          <a:bodyPr anchorCtr="0" anchor="ctr" bIns="91425" lIns="91425" rIns="91425" tIns="91425"/>
          <a:lstStyle>
            <a:lvl1pPr lvl="0" algn="ctr">
              <a:spcBef>
                <a:spcPts val="0"/>
              </a:spcBef>
              <a:buSzPct val="100000"/>
              <a:defRPr sz="4800"/>
            </a:lvl1pPr>
            <a:lvl2pPr lvl="1" algn="ctr">
              <a:spcBef>
                <a:spcPts val="0"/>
              </a:spcBef>
              <a:buSzPct val="100000"/>
              <a:defRPr sz="4800"/>
            </a:lvl2pPr>
            <a:lvl3pPr lvl="2" algn="ctr">
              <a:spcBef>
                <a:spcPts val="0"/>
              </a:spcBef>
              <a:buSzPct val="100000"/>
              <a:defRPr sz="4800"/>
            </a:lvl3pPr>
            <a:lvl4pPr lvl="3" algn="ctr">
              <a:spcBef>
                <a:spcPts val="0"/>
              </a:spcBef>
              <a:buSzPct val="100000"/>
              <a:defRPr sz="4800"/>
            </a:lvl4pPr>
            <a:lvl5pPr lvl="4" algn="ctr">
              <a:spcBef>
                <a:spcPts val="0"/>
              </a:spcBef>
              <a:buSzPct val="100000"/>
              <a:defRPr sz="4800"/>
            </a:lvl5pPr>
            <a:lvl6pPr lvl="5" algn="ctr">
              <a:spcBef>
                <a:spcPts val="0"/>
              </a:spcBef>
              <a:buSzPct val="100000"/>
              <a:defRPr sz="4800"/>
            </a:lvl6pPr>
            <a:lvl7pPr lvl="6" algn="ctr">
              <a:spcBef>
                <a:spcPts val="0"/>
              </a:spcBef>
              <a:buSzPct val="100000"/>
              <a:defRPr sz="4800"/>
            </a:lvl7pPr>
            <a:lvl8pPr lvl="7" algn="ctr">
              <a:spcBef>
                <a:spcPts val="0"/>
              </a:spcBef>
              <a:buSzPct val="100000"/>
              <a:defRPr sz="4800"/>
            </a:lvl8pPr>
            <a:lvl9pPr lvl="8" algn="ctr">
              <a:spcBef>
                <a:spcPts val="0"/>
              </a:spcBef>
              <a:buSzPct val="100000"/>
              <a:defRPr sz="4800"/>
            </a:lvl9pPr>
          </a:lstStyle>
          <a:p/>
        </p:txBody>
      </p:sp>
      <p:sp>
        <p:nvSpPr>
          <p:cNvPr id="16" name="Shape 16"/>
          <p:cNvSpPr txBox="1"/>
          <p:nvPr>
            <p:ph idx="12" type="sldNum"/>
          </p:nvPr>
        </p:nvSpPr>
        <p:spPr>
          <a:xfrm>
            <a:off x="8472457" y="4663216"/>
            <a:ext cx="548699" cy="393600"/>
          </a:xfrm>
          <a:prstGeom prst="rect">
            <a:avLst/>
          </a:prstGeom>
        </p:spPr>
        <p:txBody>
          <a:bodyPr anchorCtr="0" anchor="ctr" bIns="91425" lIns="91425" rIns="91425" tIns="91425">
            <a:noAutofit/>
          </a:bodyPr>
          <a:lstStyle/>
          <a:p>
            <a:pPr lvl="0">
              <a:spcBef>
                <a:spcPts val="0"/>
              </a:spcBef>
              <a:buNone/>
            </a:pPr>
            <a:fld id="{00000000-1234-1234-1234-123412341234}" type="slidenum">
              <a:rPr lang="en"/>
              <a:t>‹#›</a:t>
            </a:fld>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x">
  <p:cSld name="Title and body">
    <p:spTree>
      <p:nvGrpSpPr>
        <p:cNvPr id="17" name="Shape 17"/>
        <p:cNvGrpSpPr/>
        <p:nvPr/>
      </p:nvGrpSpPr>
      <p:grpSpPr>
        <a:xfrm>
          <a:off x="0" y="0"/>
          <a:ext cx="0" cy="0"/>
          <a:chOff x="0" y="0"/>
          <a:chExt cx="0" cy="0"/>
        </a:xfrm>
      </p:grpSpPr>
      <p:sp>
        <p:nvSpPr>
          <p:cNvPr id="18" name="Shape 18"/>
          <p:cNvSpPr txBox="1"/>
          <p:nvPr>
            <p:ph type="title"/>
          </p:nvPr>
        </p:nvSpPr>
        <p:spPr>
          <a:xfrm>
            <a:off x="311700" y="292850"/>
            <a:ext cx="8520599" cy="800999"/>
          </a:xfrm>
          <a:prstGeom prst="rect">
            <a:avLst/>
          </a:prstGeom>
        </p:spPr>
        <p:txBody>
          <a:bodyPr anchorCtr="0" anchor="t" bIns="91425" lIns="91425" rIns="91425" tIns="91425"/>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p:txBody>
      </p:sp>
      <p:sp>
        <p:nvSpPr>
          <p:cNvPr id="19" name="Shape 19"/>
          <p:cNvSpPr txBox="1"/>
          <p:nvPr>
            <p:ph idx="1" type="body"/>
          </p:nvPr>
        </p:nvSpPr>
        <p:spPr>
          <a:xfrm>
            <a:off x="311700" y="1228675"/>
            <a:ext cx="8520599" cy="3340199"/>
          </a:xfrm>
          <a:prstGeom prst="rect">
            <a:avLst/>
          </a:prstGeom>
        </p:spPr>
        <p:txBody>
          <a:bodyPr anchorCtr="0" anchor="t" bIns="91425" lIns="91425" rIns="91425" tIns="91425"/>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p:txBody>
      </p:sp>
      <p:sp>
        <p:nvSpPr>
          <p:cNvPr id="20" name="Shape 20"/>
          <p:cNvSpPr txBox="1"/>
          <p:nvPr>
            <p:ph idx="12" type="sldNum"/>
          </p:nvPr>
        </p:nvSpPr>
        <p:spPr>
          <a:xfrm>
            <a:off x="8472457" y="4663216"/>
            <a:ext cx="548699" cy="393600"/>
          </a:xfrm>
          <a:prstGeom prst="rect">
            <a:avLst/>
          </a:prstGeom>
        </p:spPr>
        <p:txBody>
          <a:bodyPr anchorCtr="0" anchor="ctr" bIns="91425" lIns="91425" rIns="91425" tIns="91425">
            <a:noAutofit/>
          </a:bodyPr>
          <a:lstStyle/>
          <a:p>
            <a:pPr lvl="0">
              <a:spcBef>
                <a:spcPts val="0"/>
              </a:spcBef>
              <a:buNone/>
            </a:pPr>
            <a:fld id="{00000000-1234-1234-1234-123412341234}" type="slidenum">
              <a:rPr lang="en"/>
              <a:t>‹#›</a:t>
            </a:fld>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woColTx">
  <p:cSld name="Title and two columns">
    <p:spTree>
      <p:nvGrpSpPr>
        <p:cNvPr id="21" name="Shape 21"/>
        <p:cNvGrpSpPr/>
        <p:nvPr/>
      </p:nvGrpSpPr>
      <p:grpSpPr>
        <a:xfrm>
          <a:off x="0" y="0"/>
          <a:ext cx="0" cy="0"/>
          <a:chOff x="0" y="0"/>
          <a:chExt cx="0" cy="0"/>
        </a:xfrm>
      </p:grpSpPr>
      <p:sp>
        <p:nvSpPr>
          <p:cNvPr id="22" name="Shape 22"/>
          <p:cNvSpPr txBox="1"/>
          <p:nvPr>
            <p:ph type="title"/>
          </p:nvPr>
        </p:nvSpPr>
        <p:spPr>
          <a:xfrm>
            <a:off x="311700" y="292850"/>
            <a:ext cx="8520599" cy="800999"/>
          </a:xfrm>
          <a:prstGeom prst="rect">
            <a:avLst/>
          </a:prstGeom>
        </p:spPr>
        <p:txBody>
          <a:bodyPr anchorCtr="0" anchor="t" bIns="91425" lIns="91425" rIns="91425" tIns="91425"/>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p:txBody>
      </p:sp>
      <p:sp>
        <p:nvSpPr>
          <p:cNvPr id="23" name="Shape 23"/>
          <p:cNvSpPr txBox="1"/>
          <p:nvPr>
            <p:ph idx="1" type="body"/>
          </p:nvPr>
        </p:nvSpPr>
        <p:spPr>
          <a:xfrm>
            <a:off x="311700" y="1228675"/>
            <a:ext cx="3999899" cy="3340199"/>
          </a:xfrm>
          <a:prstGeom prst="rect">
            <a:avLst/>
          </a:prstGeom>
        </p:spPr>
        <p:txBody>
          <a:bodyPr anchorCtr="0" anchor="t" bIns="91425" lIns="91425" rIns="91425" tIns="91425"/>
          <a:lstStyle>
            <a:lvl1pPr lvl="0">
              <a:spcBef>
                <a:spcPts val="0"/>
              </a:spcBef>
              <a:buSzPct val="100000"/>
              <a:defRPr sz="1400"/>
            </a:lvl1pPr>
            <a:lvl2pPr lvl="1">
              <a:spcBef>
                <a:spcPts val="0"/>
              </a:spcBef>
              <a:buSzPct val="100000"/>
              <a:defRPr sz="1200"/>
            </a:lvl2pPr>
            <a:lvl3pPr lvl="2">
              <a:spcBef>
                <a:spcPts val="0"/>
              </a:spcBef>
              <a:buSzPct val="100000"/>
              <a:defRPr sz="1200"/>
            </a:lvl3pPr>
            <a:lvl4pPr lvl="3">
              <a:spcBef>
                <a:spcPts val="0"/>
              </a:spcBef>
              <a:buSzPct val="100000"/>
              <a:defRPr sz="1200"/>
            </a:lvl4pPr>
            <a:lvl5pPr lvl="4">
              <a:spcBef>
                <a:spcPts val="0"/>
              </a:spcBef>
              <a:buSzPct val="100000"/>
              <a:defRPr sz="1200"/>
            </a:lvl5pPr>
            <a:lvl6pPr lvl="5">
              <a:spcBef>
                <a:spcPts val="0"/>
              </a:spcBef>
              <a:buSzPct val="100000"/>
              <a:defRPr sz="1200"/>
            </a:lvl6pPr>
            <a:lvl7pPr lvl="6">
              <a:spcBef>
                <a:spcPts val="0"/>
              </a:spcBef>
              <a:buSzPct val="100000"/>
              <a:defRPr sz="1200"/>
            </a:lvl7pPr>
            <a:lvl8pPr lvl="7">
              <a:spcBef>
                <a:spcPts val="0"/>
              </a:spcBef>
              <a:buSzPct val="100000"/>
              <a:defRPr sz="1200"/>
            </a:lvl8pPr>
            <a:lvl9pPr lvl="8">
              <a:spcBef>
                <a:spcPts val="0"/>
              </a:spcBef>
              <a:buSzPct val="100000"/>
              <a:defRPr sz="1200"/>
            </a:lvl9pPr>
          </a:lstStyle>
          <a:p/>
        </p:txBody>
      </p:sp>
      <p:sp>
        <p:nvSpPr>
          <p:cNvPr id="24" name="Shape 24"/>
          <p:cNvSpPr txBox="1"/>
          <p:nvPr>
            <p:ph idx="2" type="body"/>
          </p:nvPr>
        </p:nvSpPr>
        <p:spPr>
          <a:xfrm>
            <a:off x="4832400" y="1228675"/>
            <a:ext cx="3999899" cy="3340199"/>
          </a:xfrm>
          <a:prstGeom prst="rect">
            <a:avLst/>
          </a:prstGeom>
        </p:spPr>
        <p:txBody>
          <a:bodyPr anchorCtr="0" anchor="t" bIns="91425" lIns="91425" rIns="91425" tIns="91425"/>
          <a:lstStyle>
            <a:lvl1pPr lvl="0">
              <a:spcBef>
                <a:spcPts val="0"/>
              </a:spcBef>
              <a:buSzPct val="100000"/>
              <a:defRPr sz="1400"/>
            </a:lvl1pPr>
            <a:lvl2pPr lvl="1">
              <a:spcBef>
                <a:spcPts val="0"/>
              </a:spcBef>
              <a:buSzPct val="100000"/>
              <a:defRPr sz="1200"/>
            </a:lvl2pPr>
            <a:lvl3pPr lvl="2">
              <a:spcBef>
                <a:spcPts val="0"/>
              </a:spcBef>
              <a:buSzPct val="100000"/>
              <a:defRPr sz="1200"/>
            </a:lvl3pPr>
            <a:lvl4pPr lvl="3">
              <a:spcBef>
                <a:spcPts val="0"/>
              </a:spcBef>
              <a:buSzPct val="100000"/>
              <a:defRPr sz="1200"/>
            </a:lvl4pPr>
            <a:lvl5pPr lvl="4">
              <a:spcBef>
                <a:spcPts val="0"/>
              </a:spcBef>
              <a:buSzPct val="100000"/>
              <a:defRPr sz="1200"/>
            </a:lvl5pPr>
            <a:lvl6pPr lvl="5">
              <a:spcBef>
                <a:spcPts val="0"/>
              </a:spcBef>
              <a:buSzPct val="100000"/>
              <a:defRPr sz="1200"/>
            </a:lvl6pPr>
            <a:lvl7pPr lvl="6">
              <a:spcBef>
                <a:spcPts val="0"/>
              </a:spcBef>
              <a:buSzPct val="100000"/>
              <a:defRPr sz="1200"/>
            </a:lvl7pPr>
            <a:lvl8pPr lvl="7">
              <a:spcBef>
                <a:spcPts val="0"/>
              </a:spcBef>
              <a:buSzPct val="100000"/>
              <a:defRPr sz="1200"/>
            </a:lvl8pPr>
            <a:lvl9pPr lvl="8">
              <a:spcBef>
                <a:spcPts val="0"/>
              </a:spcBef>
              <a:buSzPct val="100000"/>
              <a:defRPr sz="1200"/>
            </a:lvl9pPr>
          </a:lstStyle>
          <a:p/>
        </p:txBody>
      </p:sp>
      <p:sp>
        <p:nvSpPr>
          <p:cNvPr id="25" name="Shape 25"/>
          <p:cNvSpPr txBox="1"/>
          <p:nvPr>
            <p:ph idx="12" type="sldNum"/>
          </p:nvPr>
        </p:nvSpPr>
        <p:spPr>
          <a:xfrm>
            <a:off x="8472457" y="4663216"/>
            <a:ext cx="548699" cy="393600"/>
          </a:xfrm>
          <a:prstGeom prst="rect">
            <a:avLst/>
          </a:prstGeom>
        </p:spPr>
        <p:txBody>
          <a:bodyPr anchorCtr="0" anchor="ctr" bIns="91425" lIns="91425" rIns="91425" tIns="91425">
            <a:noAutofit/>
          </a:bodyPr>
          <a:lstStyle/>
          <a:p>
            <a:pPr lvl="0">
              <a:spcBef>
                <a:spcPts val="0"/>
              </a:spcBef>
              <a:buNone/>
            </a:pPr>
            <a:fld id="{00000000-1234-1234-1234-123412341234}" type="slidenum">
              <a:rPr lang="en"/>
              <a:t>‹#›</a:t>
            </a:fld>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itleOnly">
  <p:cSld name="Title only">
    <p:spTree>
      <p:nvGrpSpPr>
        <p:cNvPr id="26" name="Shape 26"/>
        <p:cNvGrpSpPr/>
        <p:nvPr/>
      </p:nvGrpSpPr>
      <p:grpSpPr>
        <a:xfrm>
          <a:off x="0" y="0"/>
          <a:ext cx="0" cy="0"/>
          <a:chOff x="0" y="0"/>
          <a:chExt cx="0" cy="0"/>
        </a:xfrm>
      </p:grpSpPr>
      <p:sp>
        <p:nvSpPr>
          <p:cNvPr id="27" name="Shape 27"/>
          <p:cNvSpPr txBox="1"/>
          <p:nvPr>
            <p:ph type="title"/>
          </p:nvPr>
        </p:nvSpPr>
        <p:spPr>
          <a:xfrm>
            <a:off x="304800" y="309350"/>
            <a:ext cx="8537700" cy="748200"/>
          </a:xfrm>
          <a:prstGeom prst="rect">
            <a:avLst/>
          </a:prstGeom>
        </p:spPr>
        <p:txBody>
          <a:bodyPr anchorCtr="0" anchor="t" bIns="91425" lIns="91425" rIns="91425" tIns="91425"/>
          <a:lstStyle>
            <a:lvl1pPr lvl="0">
              <a:spcBef>
                <a:spcPts val="0"/>
              </a:spcBef>
              <a:buSzPct val="100000"/>
              <a:defRPr sz="4000"/>
            </a:lvl1pPr>
            <a:lvl2pPr lvl="1">
              <a:spcBef>
                <a:spcPts val="0"/>
              </a:spcBef>
              <a:buSzPct val="100000"/>
              <a:defRPr sz="4000"/>
            </a:lvl2pPr>
            <a:lvl3pPr lvl="2">
              <a:spcBef>
                <a:spcPts val="0"/>
              </a:spcBef>
              <a:buSzPct val="100000"/>
              <a:defRPr sz="4000"/>
            </a:lvl3pPr>
            <a:lvl4pPr lvl="3">
              <a:spcBef>
                <a:spcPts val="0"/>
              </a:spcBef>
              <a:buSzPct val="100000"/>
              <a:defRPr sz="4000"/>
            </a:lvl4pPr>
            <a:lvl5pPr lvl="4">
              <a:spcBef>
                <a:spcPts val="0"/>
              </a:spcBef>
              <a:buSzPct val="100000"/>
              <a:defRPr sz="4000"/>
            </a:lvl5pPr>
            <a:lvl6pPr lvl="5">
              <a:spcBef>
                <a:spcPts val="0"/>
              </a:spcBef>
              <a:buSzPct val="100000"/>
              <a:defRPr sz="4000"/>
            </a:lvl6pPr>
            <a:lvl7pPr lvl="6">
              <a:spcBef>
                <a:spcPts val="0"/>
              </a:spcBef>
              <a:buSzPct val="100000"/>
              <a:defRPr sz="4000"/>
            </a:lvl7pPr>
            <a:lvl8pPr lvl="7">
              <a:spcBef>
                <a:spcPts val="0"/>
              </a:spcBef>
              <a:buSzPct val="100000"/>
              <a:defRPr sz="4000"/>
            </a:lvl8pPr>
            <a:lvl9pPr lvl="8">
              <a:spcBef>
                <a:spcPts val="0"/>
              </a:spcBef>
              <a:buSzPct val="100000"/>
              <a:defRPr sz="4000"/>
            </a:lvl9pPr>
          </a:lstStyle>
          <a:p/>
        </p:txBody>
      </p:sp>
      <p:sp>
        <p:nvSpPr>
          <p:cNvPr id="28" name="Shape 28"/>
          <p:cNvSpPr txBox="1"/>
          <p:nvPr>
            <p:ph idx="12" type="sldNum"/>
          </p:nvPr>
        </p:nvSpPr>
        <p:spPr>
          <a:xfrm>
            <a:off x="8472457" y="4663216"/>
            <a:ext cx="548699" cy="393600"/>
          </a:xfrm>
          <a:prstGeom prst="rect">
            <a:avLst/>
          </a:prstGeom>
        </p:spPr>
        <p:txBody>
          <a:bodyPr anchorCtr="0" anchor="ctr" bIns="91425" lIns="91425" rIns="91425" tIns="91425">
            <a:noAutofit/>
          </a:bodyPr>
          <a:lstStyle/>
          <a:p>
            <a:pPr lvl="0">
              <a:spcBef>
                <a:spcPts val="0"/>
              </a:spcBef>
              <a:buNone/>
            </a:pPr>
            <a:fld id="{00000000-1234-1234-1234-123412341234}" type="slidenum">
              <a:rPr lang="en"/>
              <a:t>‹#›</a:t>
            </a:fld>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name="One column text">
    <p:spTree>
      <p:nvGrpSpPr>
        <p:cNvPr id="29" name="Shape 29"/>
        <p:cNvGrpSpPr/>
        <p:nvPr/>
      </p:nvGrpSpPr>
      <p:grpSpPr>
        <a:xfrm>
          <a:off x="0" y="0"/>
          <a:ext cx="0" cy="0"/>
          <a:chOff x="0" y="0"/>
          <a:chExt cx="0" cy="0"/>
        </a:xfrm>
      </p:grpSpPr>
      <p:sp>
        <p:nvSpPr>
          <p:cNvPr id="30" name="Shape 30"/>
          <p:cNvSpPr txBox="1"/>
          <p:nvPr>
            <p:ph type="title"/>
          </p:nvPr>
        </p:nvSpPr>
        <p:spPr>
          <a:xfrm>
            <a:off x="311700" y="555600"/>
            <a:ext cx="2807999" cy="755699"/>
          </a:xfrm>
          <a:prstGeom prst="rect">
            <a:avLst/>
          </a:prstGeom>
        </p:spPr>
        <p:txBody>
          <a:bodyPr anchorCtr="0" anchor="b" bIns="91425" lIns="91425" rIns="91425" tIns="91425"/>
          <a:lstStyle>
            <a:lvl1pPr lvl="0">
              <a:spcBef>
                <a:spcPts val="0"/>
              </a:spcBef>
              <a:buSzPct val="100000"/>
              <a:defRPr sz="3000"/>
            </a:lvl1pPr>
            <a:lvl2pPr lvl="1">
              <a:spcBef>
                <a:spcPts val="0"/>
              </a:spcBef>
              <a:buSzPct val="100000"/>
              <a:defRPr sz="3000"/>
            </a:lvl2pPr>
            <a:lvl3pPr lvl="2">
              <a:spcBef>
                <a:spcPts val="0"/>
              </a:spcBef>
              <a:buSzPct val="100000"/>
              <a:defRPr sz="3000"/>
            </a:lvl3pPr>
            <a:lvl4pPr lvl="3">
              <a:spcBef>
                <a:spcPts val="0"/>
              </a:spcBef>
              <a:buSzPct val="100000"/>
              <a:defRPr sz="3000"/>
            </a:lvl4pPr>
            <a:lvl5pPr lvl="4">
              <a:spcBef>
                <a:spcPts val="0"/>
              </a:spcBef>
              <a:buSzPct val="100000"/>
              <a:defRPr sz="3000"/>
            </a:lvl5pPr>
            <a:lvl6pPr lvl="5">
              <a:spcBef>
                <a:spcPts val="0"/>
              </a:spcBef>
              <a:buSzPct val="100000"/>
              <a:defRPr sz="3000"/>
            </a:lvl6pPr>
            <a:lvl7pPr lvl="6">
              <a:spcBef>
                <a:spcPts val="0"/>
              </a:spcBef>
              <a:buSzPct val="100000"/>
              <a:defRPr sz="3000"/>
            </a:lvl7pPr>
            <a:lvl8pPr lvl="7">
              <a:spcBef>
                <a:spcPts val="0"/>
              </a:spcBef>
              <a:buSzPct val="100000"/>
              <a:defRPr sz="3000"/>
            </a:lvl8pPr>
            <a:lvl9pPr lvl="8">
              <a:spcBef>
                <a:spcPts val="0"/>
              </a:spcBef>
              <a:buSzPct val="100000"/>
              <a:defRPr sz="3000"/>
            </a:lvl9pPr>
          </a:lstStyle>
          <a:p/>
        </p:txBody>
      </p:sp>
      <p:sp>
        <p:nvSpPr>
          <p:cNvPr id="31" name="Shape 31"/>
          <p:cNvSpPr txBox="1"/>
          <p:nvPr>
            <p:ph idx="1" type="body"/>
          </p:nvPr>
        </p:nvSpPr>
        <p:spPr>
          <a:xfrm>
            <a:off x="311700" y="1389600"/>
            <a:ext cx="2807999" cy="3179400"/>
          </a:xfrm>
          <a:prstGeom prst="rect">
            <a:avLst/>
          </a:prstGeom>
        </p:spPr>
        <p:txBody>
          <a:bodyPr anchorCtr="0" anchor="t" bIns="91425" lIns="91425" rIns="91425" tIns="91425"/>
          <a:lstStyle>
            <a:lvl1pPr lvl="0">
              <a:spcBef>
                <a:spcPts val="0"/>
              </a:spcBef>
              <a:buSzPct val="100000"/>
              <a:defRPr sz="1200"/>
            </a:lvl1pPr>
            <a:lvl2pPr lvl="1">
              <a:spcBef>
                <a:spcPts val="0"/>
              </a:spcBef>
              <a:buSzPct val="100000"/>
              <a:defRPr sz="1200"/>
            </a:lvl2pPr>
            <a:lvl3pPr lvl="2">
              <a:spcBef>
                <a:spcPts val="0"/>
              </a:spcBef>
              <a:buSzPct val="100000"/>
              <a:defRPr sz="1200"/>
            </a:lvl3pPr>
            <a:lvl4pPr lvl="3">
              <a:spcBef>
                <a:spcPts val="0"/>
              </a:spcBef>
              <a:buSzPct val="100000"/>
              <a:defRPr sz="1200"/>
            </a:lvl4pPr>
            <a:lvl5pPr lvl="4">
              <a:spcBef>
                <a:spcPts val="0"/>
              </a:spcBef>
              <a:buSzPct val="100000"/>
              <a:defRPr sz="1200"/>
            </a:lvl5pPr>
            <a:lvl6pPr lvl="5">
              <a:spcBef>
                <a:spcPts val="0"/>
              </a:spcBef>
              <a:buSzPct val="100000"/>
              <a:defRPr sz="1200"/>
            </a:lvl6pPr>
            <a:lvl7pPr lvl="6">
              <a:spcBef>
                <a:spcPts val="0"/>
              </a:spcBef>
              <a:buSzPct val="100000"/>
              <a:defRPr sz="1200"/>
            </a:lvl7pPr>
            <a:lvl8pPr lvl="7">
              <a:spcBef>
                <a:spcPts val="0"/>
              </a:spcBef>
              <a:buSzPct val="100000"/>
              <a:defRPr sz="1200"/>
            </a:lvl8pPr>
            <a:lvl9pPr lvl="8">
              <a:spcBef>
                <a:spcPts val="0"/>
              </a:spcBef>
              <a:buSzPct val="100000"/>
              <a:defRPr sz="1200"/>
            </a:lvl9pPr>
          </a:lstStyle>
          <a:p/>
        </p:txBody>
      </p:sp>
      <p:sp>
        <p:nvSpPr>
          <p:cNvPr id="32" name="Shape 32"/>
          <p:cNvSpPr txBox="1"/>
          <p:nvPr>
            <p:ph idx="12" type="sldNum"/>
          </p:nvPr>
        </p:nvSpPr>
        <p:spPr>
          <a:xfrm>
            <a:off x="8472457" y="4663216"/>
            <a:ext cx="548699" cy="393600"/>
          </a:xfrm>
          <a:prstGeom prst="rect">
            <a:avLst/>
          </a:prstGeom>
        </p:spPr>
        <p:txBody>
          <a:bodyPr anchorCtr="0" anchor="ctr" bIns="91425" lIns="91425" rIns="91425" tIns="91425">
            <a:noAutofit/>
          </a:bodyPr>
          <a:lstStyle/>
          <a:p>
            <a:pPr lvl="0">
              <a:spcBef>
                <a:spcPts val="0"/>
              </a:spcBef>
              <a:buNone/>
            </a:pPr>
            <a:fld id="{00000000-1234-1234-1234-123412341234}" type="slidenum">
              <a:rPr lang="en"/>
              <a:t>‹#›</a:t>
            </a:fld>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name="Main point">
    <p:bg>
      <p:bgPr>
        <a:solidFill>
          <a:schemeClr val="accent4"/>
        </a:solidFill>
      </p:bgPr>
    </p:bg>
    <p:spTree>
      <p:nvGrpSpPr>
        <p:cNvPr id="33" name="Shape 33"/>
        <p:cNvGrpSpPr/>
        <p:nvPr/>
      </p:nvGrpSpPr>
      <p:grpSpPr>
        <a:xfrm>
          <a:off x="0" y="0"/>
          <a:ext cx="0" cy="0"/>
          <a:chOff x="0" y="0"/>
          <a:chExt cx="0" cy="0"/>
        </a:xfrm>
      </p:grpSpPr>
      <p:sp>
        <p:nvSpPr>
          <p:cNvPr id="34" name="Shape 34"/>
          <p:cNvSpPr txBox="1"/>
          <p:nvPr>
            <p:ph type="title"/>
          </p:nvPr>
        </p:nvSpPr>
        <p:spPr>
          <a:xfrm>
            <a:off x="490250" y="526350"/>
            <a:ext cx="5618700" cy="4090800"/>
          </a:xfrm>
          <a:prstGeom prst="rect">
            <a:avLst/>
          </a:prstGeom>
        </p:spPr>
        <p:txBody>
          <a:bodyPr anchorCtr="0" anchor="ctr" bIns="91425" lIns="91425" rIns="91425" tIns="91425"/>
          <a:lstStyle>
            <a:lvl1pPr lvl="0">
              <a:spcBef>
                <a:spcPts val="0"/>
              </a:spcBef>
              <a:buClr>
                <a:schemeClr val="lt1"/>
              </a:buClr>
              <a:buSzPct val="100000"/>
              <a:defRPr sz="6000">
                <a:solidFill>
                  <a:schemeClr val="lt1"/>
                </a:solidFill>
              </a:defRPr>
            </a:lvl1pPr>
            <a:lvl2pPr lvl="1">
              <a:spcBef>
                <a:spcPts val="0"/>
              </a:spcBef>
              <a:buClr>
                <a:schemeClr val="lt1"/>
              </a:buClr>
              <a:buSzPct val="100000"/>
              <a:defRPr sz="6000">
                <a:solidFill>
                  <a:schemeClr val="lt1"/>
                </a:solidFill>
              </a:defRPr>
            </a:lvl2pPr>
            <a:lvl3pPr lvl="2">
              <a:spcBef>
                <a:spcPts val="0"/>
              </a:spcBef>
              <a:buClr>
                <a:schemeClr val="lt1"/>
              </a:buClr>
              <a:buSzPct val="100000"/>
              <a:defRPr sz="6000">
                <a:solidFill>
                  <a:schemeClr val="lt1"/>
                </a:solidFill>
              </a:defRPr>
            </a:lvl3pPr>
            <a:lvl4pPr lvl="3">
              <a:spcBef>
                <a:spcPts val="0"/>
              </a:spcBef>
              <a:buClr>
                <a:schemeClr val="lt1"/>
              </a:buClr>
              <a:buSzPct val="100000"/>
              <a:defRPr sz="6000">
                <a:solidFill>
                  <a:schemeClr val="lt1"/>
                </a:solidFill>
              </a:defRPr>
            </a:lvl4pPr>
            <a:lvl5pPr lvl="4">
              <a:spcBef>
                <a:spcPts val="0"/>
              </a:spcBef>
              <a:buClr>
                <a:schemeClr val="lt1"/>
              </a:buClr>
              <a:buSzPct val="100000"/>
              <a:defRPr sz="6000">
                <a:solidFill>
                  <a:schemeClr val="lt1"/>
                </a:solidFill>
              </a:defRPr>
            </a:lvl5pPr>
            <a:lvl6pPr lvl="5">
              <a:spcBef>
                <a:spcPts val="0"/>
              </a:spcBef>
              <a:buClr>
                <a:schemeClr val="lt1"/>
              </a:buClr>
              <a:buSzPct val="100000"/>
              <a:defRPr sz="6000">
                <a:solidFill>
                  <a:schemeClr val="lt1"/>
                </a:solidFill>
              </a:defRPr>
            </a:lvl6pPr>
            <a:lvl7pPr lvl="6">
              <a:spcBef>
                <a:spcPts val="0"/>
              </a:spcBef>
              <a:buClr>
                <a:schemeClr val="lt1"/>
              </a:buClr>
              <a:buSzPct val="100000"/>
              <a:defRPr sz="6000">
                <a:solidFill>
                  <a:schemeClr val="lt1"/>
                </a:solidFill>
              </a:defRPr>
            </a:lvl7pPr>
            <a:lvl8pPr lvl="7">
              <a:spcBef>
                <a:spcPts val="0"/>
              </a:spcBef>
              <a:buClr>
                <a:schemeClr val="lt1"/>
              </a:buClr>
              <a:buSzPct val="100000"/>
              <a:defRPr sz="6000">
                <a:solidFill>
                  <a:schemeClr val="lt1"/>
                </a:solidFill>
              </a:defRPr>
            </a:lvl8pPr>
            <a:lvl9pPr lvl="8">
              <a:spcBef>
                <a:spcPts val="0"/>
              </a:spcBef>
              <a:buClr>
                <a:schemeClr val="lt1"/>
              </a:buClr>
              <a:buSzPct val="100000"/>
              <a:defRPr sz="6000">
                <a:solidFill>
                  <a:schemeClr val="lt1"/>
                </a:solidFill>
              </a:defRPr>
            </a:lvl9pPr>
          </a:lstStyle>
          <a:p/>
        </p:txBody>
      </p:sp>
      <p:sp>
        <p:nvSpPr>
          <p:cNvPr id="35" name="Shape 35"/>
          <p:cNvSpPr txBox="1"/>
          <p:nvPr>
            <p:ph idx="12" type="sldNum"/>
          </p:nvPr>
        </p:nvSpPr>
        <p:spPr>
          <a:xfrm>
            <a:off x="8472457" y="4663216"/>
            <a:ext cx="548699" cy="393600"/>
          </a:xfrm>
          <a:prstGeom prst="rect">
            <a:avLst/>
          </a:prstGeom>
        </p:spPr>
        <p:txBody>
          <a:bodyPr anchorCtr="0" anchor="ctr" bIns="91425" lIns="91425" rIns="91425" tIns="91425">
            <a:noAutofit/>
          </a:bodyPr>
          <a:lstStyle/>
          <a:p>
            <a:pPr lvl="0">
              <a:spcBef>
                <a:spcPts val="0"/>
              </a:spcBef>
              <a:buNone/>
            </a:pPr>
            <a:fld id="{00000000-1234-1234-1234-123412341234}" type="slidenum">
              <a:rPr lang="en">
                <a:solidFill>
                  <a:schemeClr val="lt1"/>
                </a:solidFill>
              </a:rPr>
              <a:t>‹#›</a:t>
            </a:fld>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name="Section title and description">
    <p:spTree>
      <p:nvGrpSpPr>
        <p:cNvPr id="36" name="Shape 36"/>
        <p:cNvGrpSpPr/>
        <p:nvPr/>
      </p:nvGrpSpPr>
      <p:grpSpPr>
        <a:xfrm>
          <a:off x="0" y="0"/>
          <a:ext cx="0" cy="0"/>
          <a:chOff x="0" y="0"/>
          <a:chExt cx="0" cy="0"/>
        </a:xfrm>
      </p:grpSpPr>
      <p:sp>
        <p:nvSpPr>
          <p:cNvPr id="37" name="Shape 37"/>
          <p:cNvSpPr/>
          <p:nvPr/>
        </p:nvSpPr>
        <p:spPr>
          <a:xfrm>
            <a:off x="4572000" y="-25"/>
            <a:ext cx="4572000" cy="5143499"/>
          </a:xfrm>
          <a:prstGeom prst="rect">
            <a:avLst/>
          </a:prstGeom>
          <a:solidFill>
            <a:schemeClr val="dk1"/>
          </a:solidFill>
          <a:ln>
            <a:noFill/>
          </a:ln>
        </p:spPr>
        <p:txBody>
          <a:bodyPr anchorCtr="0" anchor="ctr" bIns="91425" lIns="91425" rIns="91425" tIns="91425">
            <a:noAutofit/>
          </a:bodyPr>
          <a:lstStyle/>
          <a:p>
            <a:pPr lvl="0">
              <a:spcBef>
                <a:spcPts val="0"/>
              </a:spcBef>
              <a:buNone/>
            </a:pPr>
            <a:r>
              <a:t/>
            </a:r>
            <a:endParaRPr/>
          </a:p>
        </p:txBody>
      </p:sp>
      <p:cxnSp>
        <p:nvCxnSpPr>
          <p:cNvPr id="38" name="Shape 38"/>
          <p:cNvCxnSpPr/>
          <p:nvPr/>
        </p:nvCxnSpPr>
        <p:spPr>
          <a:xfrm>
            <a:off x="5029675" y="4495500"/>
            <a:ext cx="468300" cy="0"/>
          </a:xfrm>
          <a:prstGeom prst="straightConnector1">
            <a:avLst/>
          </a:prstGeom>
          <a:noFill/>
          <a:ln cap="flat" cmpd="sng" w="28575">
            <a:solidFill>
              <a:schemeClr val="lt1"/>
            </a:solidFill>
            <a:prstDash val="solid"/>
            <a:round/>
            <a:headEnd len="med" w="med" type="none"/>
            <a:tailEnd len="med" w="med" type="none"/>
          </a:ln>
        </p:spPr>
      </p:cxnSp>
      <p:sp>
        <p:nvSpPr>
          <p:cNvPr id="39" name="Shape 39"/>
          <p:cNvSpPr txBox="1"/>
          <p:nvPr>
            <p:ph type="title"/>
          </p:nvPr>
        </p:nvSpPr>
        <p:spPr>
          <a:xfrm>
            <a:off x="265500" y="1081400"/>
            <a:ext cx="4045199" cy="1710300"/>
          </a:xfrm>
          <a:prstGeom prst="rect">
            <a:avLst/>
          </a:prstGeom>
        </p:spPr>
        <p:txBody>
          <a:bodyPr anchorCtr="0" anchor="b" bIns="91425" lIns="91425" rIns="91425" tIns="91425"/>
          <a:lstStyle>
            <a:lvl1pPr lvl="0" algn="ctr">
              <a:spcBef>
                <a:spcPts val="0"/>
              </a:spcBef>
              <a:buSzPct val="100000"/>
              <a:defRPr sz="5400"/>
            </a:lvl1pPr>
            <a:lvl2pPr lvl="1" algn="ctr">
              <a:spcBef>
                <a:spcPts val="0"/>
              </a:spcBef>
              <a:buSzPct val="100000"/>
              <a:defRPr sz="5400"/>
            </a:lvl2pPr>
            <a:lvl3pPr lvl="2" algn="ctr">
              <a:spcBef>
                <a:spcPts val="0"/>
              </a:spcBef>
              <a:buSzPct val="100000"/>
              <a:defRPr sz="5400"/>
            </a:lvl3pPr>
            <a:lvl4pPr lvl="3" algn="ctr">
              <a:spcBef>
                <a:spcPts val="0"/>
              </a:spcBef>
              <a:buSzPct val="100000"/>
              <a:defRPr sz="5400"/>
            </a:lvl4pPr>
            <a:lvl5pPr lvl="4" algn="ctr">
              <a:spcBef>
                <a:spcPts val="0"/>
              </a:spcBef>
              <a:buSzPct val="100000"/>
              <a:defRPr sz="5400"/>
            </a:lvl5pPr>
            <a:lvl6pPr lvl="5" algn="ctr">
              <a:spcBef>
                <a:spcPts val="0"/>
              </a:spcBef>
              <a:buSzPct val="100000"/>
              <a:defRPr sz="5400"/>
            </a:lvl6pPr>
            <a:lvl7pPr lvl="6" algn="ctr">
              <a:spcBef>
                <a:spcPts val="0"/>
              </a:spcBef>
              <a:buSzPct val="100000"/>
              <a:defRPr sz="5400"/>
            </a:lvl7pPr>
            <a:lvl8pPr lvl="7" algn="ctr">
              <a:spcBef>
                <a:spcPts val="0"/>
              </a:spcBef>
              <a:buSzPct val="100000"/>
              <a:defRPr sz="5400"/>
            </a:lvl8pPr>
            <a:lvl9pPr lvl="8" algn="ctr">
              <a:spcBef>
                <a:spcPts val="0"/>
              </a:spcBef>
              <a:buSzPct val="100000"/>
              <a:defRPr sz="5400"/>
            </a:lvl9pPr>
          </a:lstStyle>
          <a:p/>
        </p:txBody>
      </p:sp>
      <p:sp>
        <p:nvSpPr>
          <p:cNvPr id="40" name="Shape 40"/>
          <p:cNvSpPr txBox="1"/>
          <p:nvPr>
            <p:ph idx="1" type="subTitle"/>
          </p:nvPr>
        </p:nvSpPr>
        <p:spPr>
          <a:xfrm>
            <a:off x="265500" y="2845222"/>
            <a:ext cx="4045199" cy="1345500"/>
          </a:xfrm>
          <a:prstGeom prst="rect">
            <a:avLst/>
          </a:prstGeom>
        </p:spPr>
        <p:txBody>
          <a:bodyPr anchorCtr="0" anchor="t" bIns="91425" lIns="91425" rIns="91425" tIns="91425"/>
          <a:lstStyle>
            <a:lvl1pPr lvl="0" algn="ctr">
              <a:lnSpc>
                <a:spcPct val="100000"/>
              </a:lnSpc>
              <a:spcBef>
                <a:spcPts val="0"/>
              </a:spcBef>
              <a:spcAft>
                <a:spcPts val="0"/>
              </a:spcAft>
              <a:buNone/>
              <a:defRPr/>
            </a:lvl1pPr>
            <a:lvl2pPr lvl="1" algn="ctr">
              <a:lnSpc>
                <a:spcPct val="100000"/>
              </a:lnSpc>
              <a:spcBef>
                <a:spcPts val="0"/>
              </a:spcBef>
              <a:spcAft>
                <a:spcPts val="0"/>
              </a:spcAft>
              <a:buSzPct val="100000"/>
              <a:buNone/>
              <a:defRPr sz="1800"/>
            </a:lvl2pPr>
            <a:lvl3pPr lvl="2" algn="ctr">
              <a:lnSpc>
                <a:spcPct val="100000"/>
              </a:lnSpc>
              <a:spcBef>
                <a:spcPts val="0"/>
              </a:spcBef>
              <a:spcAft>
                <a:spcPts val="0"/>
              </a:spcAft>
              <a:buSzPct val="100000"/>
              <a:buNone/>
              <a:defRPr sz="1800"/>
            </a:lvl3pPr>
            <a:lvl4pPr lvl="3" algn="ctr">
              <a:lnSpc>
                <a:spcPct val="100000"/>
              </a:lnSpc>
              <a:spcBef>
                <a:spcPts val="0"/>
              </a:spcBef>
              <a:spcAft>
                <a:spcPts val="0"/>
              </a:spcAft>
              <a:buSzPct val="100000"/>
              <a:buNone/>
              <a:defRPr sz="1800"/>
            </a:lvl4pPr>
            <a:lvl5pPr lvl="4" algn="ctr">
              <a:lnSpc>
                <a:spcPct val="100000"/>
              </a:lnSpc>
              <a:spcBef>
                <a:spcPts val="0"/>
              </a:spcBef>
              <a:spcAft>
                <a:spcPts val="0"/>
              </a:spcAft>
              <a:buSzPct val="100000"/>
              <a:buNone/>
              <a:defRPr sz="1800"/>
            </a:lvl5pPr>
            <a:lvl6pPr lvl="5" algn="ctr">
              <a:lnSpc>
                <a:spcPct val="100000"/>
              </a:lnSpc>
              <a:spcBef>
                <a:spcPts val="0"/>
              </a:spcBef>
              <a:spcAft>
                <a:spcPts val="0"/>
              </a:spcAft>
              <a:buSzPct val="100000"/>
              <a:buNone/>
              <a:defRPr sz="1800"/>
            </a:lvl6pPr>
            <a:lvl7pPr lvl="6" algn="ctr">
              <a:lnSpc>
                <a:spcPct val="100000"/>
              </a:lnSpc>
              <a:spcBef>
                <a:spcPts val="0"/>
              </a:spcBef>
              <a:spcAft>
                <a:spcPts val="0"/>
              </a:spcAft>
              <a:buSzPct val="100000"/>
              <a:buNone/>
              <a:defRPr sz="1800"/>
            </a:lvl7pPr>
            <a:lvl8pPr lvl="7" algn="ctr">
              <a:lnSpc>
                <a:spcPct val="100000"/>
              </a:lnSpc>
              <a:spcBef>
                <a:spcPts val="0"/>
              </a:spcBef>
              <a:spcAft>
                <a:spcPts val="0"/>
              </a:spcAft>
              <a:buSzPct val="100000"/>
              <a:buNone/>
              <a:defRPr sz="1800"/>
            </a:lvl8pPr>
            <a:lvl9pPr lvl="8" algn="ctr">
              <a:lnSpc>
                <a:spcPct val="100000"/>
              </a:lnSpc>
              <a:spcBef>
                <a:spcPts val="0"/>
              </a:spcBef>
              <a:spcAft>
                <a:spcPts val="0"/>
              </a:spcAft>
              <a:buSzPct val="100000"/>
              <a:buNone/>
              <a:defRPr sz="1800"/>
            </a:lvl9pPr>
          </a:lstStyle>
          <a:p/>
        </p:txBody>
      </p:sp>
      <p:sp>
        <p:nvSpPr>
          <p:cNvPr id="41" name="Shape 41"/>
          <p:cNvSpPr txBox="1"/>
          <p:nvPr>
            <p:ph idx="2" type="body"/>
          </p:nvPr>
        </p:nvSpPr>
        <p:spPr>
          <a:xfrm>
            <a:off x="4939500" y="724200"/>
            <a:ext cx="3837000" cy="3695099"/>
          </a:xfrm>
          <a:prstGeom prst="rect">
            <a:avLst/>
          </a:prstGeom>
        </p:spPr>
        <p:txBody>
          <a:bodyPr anchorCtr="0" anchor="ctr" bIns="91425" lIns="91425" rIns="91425" tIns="91425"/>
          <a:lstStyle>
            <a:lvl1pPr lvl="0">
              <a:spcBef>
                <a:spcPts val="0"/>
              </a:spcBef>
              <a:buClr>
                <a:schemeClr val="accent1"/>
              </a:buClr>
              <a:defRPr>
                <a:solidFill>
                  <a:schemeClr val="accent1"/>
                </a:solidFill>
              </a:defRPr>
            </a:lvl1pPr>
            <a:lvl2pPr lvl="1">
              <a:spcBef>
                <a:spcPts val="0"/>
              </a:spcBef>
              <a:buClr>
                <a:schemeClr val="accent1"/>
              </a:buClr>
              <a:defRPr>
                <a:solidFill>
                  <a:schemeClr val="accent1"/>
                </a:solidFill>
              </a:defRPr>
            </a:lvl2pPr>
            <a:lvl3pPr lvl="2">
              <a:spcBef>
                <a:spcPts val="0"/>
              </a:spcBef>
              <a:buClr>
                <a:schemeClr val="accent1"/>
              </a:buClr>
              <a:defRPr>
                <a:solidFill>
                  <a:schemeClr val="accent1"/>
                </a:solidFill>
              </a:defRPr>
            </a:lvl3pPr>
            <a:lvl4pPr lvl="3">
              <a:spcBef>
                <a:spcPts val="0"/>
              </a:spcBef>
              <a:buClr>
                <a:schemeClr val="accent1"/>
              </a:buClr>
              <a:defRPr>
                <a:solidFill>
                  <a:schemeClr val="accent1"/>
                </a:solidFill>
              </a:defRPr>
            </a:lvl4pPr>
            <a:lvl5pPr lvl="4">
              <a:spcBef>
                <a:spcPts val="0"/>
              </a:spcBef>
              <a:buClr>
                <a:schemeClr val="accent1"/>
              </a:buClr>
              <a:defRPr>
                <a:solidFill>
                  <a:schemeClr val="accent1"/>
                </a:solidFill>
              </a:defRPr>
            </a:lvl5pPr>
            <a:lvl6pPr lvl="5">
              <a:spcBef>
                <a:spcPts val="0"/>
              </a:spcBef>
              <a:buClr>
                <a:schemeClr val="accent1"/>
              </a:buClr>
              <a:defRPr>
                <a:solidFill>
                  <a:schemeClr val="accent1"/>
                </a:solidFill>
              </a:defRPr>
            </a:lvl6pPr>
            <a:lvl7pPr lvl="6">
              <a:spcBef>
                <a:spcPts val="0"/>
              </a:spcBef>
              <a:buClr>
                <a:schemeClr val="accent1"/>
              </a:buClr>
              <a:defRPr>
                <a:solidFill>
                  <a:schemeClr val="accent1"/>
                </a:solidFill>
              </a:defRPr>
            </a:lvl7pPr>
            <a:lvl8pPr lvl="7">
              <a:spcBef>
                <a:spcPts val="0"/>
              </a:spcBef>
              <a:buClr>
                <a:schemeClr val="accent1"/>
              </a:buClr>
              <a:defRPr>
                <a:solidFill>
                  <a:schemeClr val="accent1"/>
                </a:solidFill>
              </a:defRPr>
            </a:lvl8pPr>
            <a:lvl9pPr lvl="8">
              <a:spcBef>
                <a:spcPts val="0"/>
              </a:spcBef>
              <a:buClr>
                <a:schemeClr val="accent1"/>
              </a:buClr>
              <a:defRPr>
                <a:solidFill>
                  <a:schemeClr val="accent1"/>
                </a:solidFill>
              </a:defRPr>
            </a:lvl9pPr>
          </a:lstStyle>
          <a:p/>
        </p:txBody>
      </p:sp>
      <p:sp>
        <p:nvSpPr>
          <p:cNvPr id="42" name="Shape 42"/>
          <p:cNvSpPr txBox="1"/>
          <p:nvPr>
            <p:ph idx="12" type="sldNum"/>
          </p:nvPr>
        </p:nvSpPr>
        <p:spPr>
          <a:xfrm>
            <a:off x="8472457" y="4663216"/>
            <a:ext cx="548699" cy="393600"/>
          </a:xfrm>
          <a:prstGeom prst="rect">
            <a:avLst/>
          </a:prstGeom>
        </p:spPr>
        <p:txBody>
          <a:bodyPr anchorCtr="0" anchor="ctr" bIns="91425" lIns="91425" rIns="91425" tIns="91425">
            <a:noAutofit/>
          </a:bodyPr>
          <a:lstStyle/>
          <a:p>
            <a:pPr lvl="0">
              <a:spcBef>
                <a:spcPts val="0"/>
              </a:spcBef>
              <a:buNone/>
            </a:pPr>
            <a:fld id="{00000000-1234-1234-1234-123412341234}" type="slidenum">
              <a:rPr lang="en"/>
              <a:t>‹#›</a:t>
            </a:fld>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name="Caption">
    <p:spTree>
      <p:nvGrpSpPr>
        <p:cNvPr id="43" name="Shape 43"/>
        <p:cNvGrpSpPr/>
        <p:nvPr/>
      </p:nvGrpSpPr>
      <p:grpSpPr>
        <a:xfrm>
          <a:off x="0" y="0"/>
          <a:ext cx="0" cy="0"/>
          <a:chOff x="0" y="0"/>
          <a:chExt cx="0" cy="0"/>
        </a:xfrm>
      </p:grpSpPr>
      <p:sp>
        <p:nvSpPr>
          <p:cNvPr id="44" name="Shape 44"/>
          <p:cNvSpPr txBox="1"/>
          <p:nvPr>
            <p:ph idx="1" type="body"/>
          </p:nvPr>
        </p:nvSpPr>
        <p:spPr>
          <a:xfrm>
            <a:off x="319500" y="4230575"/>
            <a:ext cx="5998800" cy="598799"/>
          </a:xfrm>
          <a:prstGeom prst="rect">
            <a:avLst/>
          </a:prstGeom>
        </p:spPr>
        <p:txBody>
          <a:bodyPr anchorCtr="0" anchor="ctr" bIns="91425" lIns="91425" rIns="91425" tIns="91425"/>
          <a:lstStyle>
            <a:lvl1pPr lvl="0">
              <a:lnSpc>
                <a:spcPct val="100000"/>
              </a:lnSpc>
              <a:spcBef>
                <a:spcPts val="0"/>
              </a:spcBef>
              <a:spcAft>
                <a:spcPts val="0"/>
              </a:spcAft>
              <a:buClr>
                <a:schemeClr val="accent1"/>
              </a:buClr>
              <a:buSzPct val="100000"/>
              <a:buFont typeface="Amatic SC"/>
              <a:buNone/>
              <a:defRPr b="1" sz="2400">
                <a:solidFill>
                  <a:schemeClr val="accent1"/>
                </a:solidFill>
                <a:latin typeface="Amatic SC"/>
                <a:ea typeface="Amatic SC"/>
                <a:cs typeface="Amatic SC"/>
                <a:sym typeface="Amatic SC"/>
              </a:defRPr>
            </a:lvl1pPr>
          </a:lstStyle>
          <a:p/>
        </p:txBody>
      </p:sp>
      <p:sp>
        <p:nvSpPr>
          <p:cNvPr id="45" name="Shape 45"/>
          <p:cNvSpPr txBox="1"/>
          <p:nvPr>
            <p:ph idx="12" type="sldNum"/>
          </p:nvPr>
        </p:nvSpPr>
        <p:spPr>
          <a:xfrm>
            <a:off x="8472457" y="4663216"/>
            <a:ext cx="548699" cy="393600"/>
          </a:xfrm>
          <a:prstGeom prst="rect">
            <a:avLst/>
          </a:prstGeom>
        </p:spPr>
        <p:txBody>
          <a:bodyPr anchorCtr="0" anchor="ctr" bIns="91425" lIns="91425" rIns="91425" tIns="91425">
            <a:noAutofit/>
          </a:bodyPr>
          <a:lstStyle/>
          <a:p>
            <a:pPr lvl="0">
              <a:spcBef>
                <a:spcPts val="0"/>
              </a:spcBef>
              <a:buNone/>
            </a:pPr>
            <a:fld id="{00000000-1234-1234-1234-123412341234}" type="slidenum">
              <a:rPr lang="en"/>
              <a:t>‹#›</a:t>
            </a:fld>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5" name="Shape 5"/>
        <p:cNvGrpSpPr/>
        <p:nvPr/>
      </p:nvGrpSpPr>
      <p:grpSpPr>
        <a:xfrm>
          <a:off x="0" y="0"/>
          <a:ext cx="0" cy="0"/>
          <a:chOff x="0" y="0"/>
          <a:chExt cx="0" cy="0"/>
        </a:xfrm>
      </p:grpSpPr>
      <p:sp>
        <p:nvSpPr>
          <p:cNvPr id="6" name="Shape 6"/>
          <p:cNvSpPr txBox="1"/>
          <p:nvPr>
            <p:ph type="title"/>
          </p:nvPr>
        </p:nvSpPr>
        <p:spPr>
          <a:xfrm>
            <a:off x="311700" y="292850"/>
            <a:ext cx="8520599" cy="800999"/>
          </a:xfrm>
          <a:prstGeom prst="rect">
            <a:avLst/>
          </a:prstGeom>
          <a:noFill/>
          <a:ln>
            <a:noFill/>
          </a:ln>
        </p:spPr>
        <p:txBody>
          <a:bodyPr anchorCtr="0" anchor="t" bIns="91425" lIns="91425" rIns="91425" tIns="91425"/>
          <a:lstStyle>
            <a:lvl1pPr lvl="0">
              <a:spcBef>
                <a:spcPts val="0"/>
              </a:spcBef>
              <a:buClr>
                <a:schemeClr val="accent1"/>
              </a:buClr>
              <a:buSzPct val="100000"/>
              <a:buFont typeface="Amatic SC"/>
              <a:buNone/>
              <a:defRPr b="1" sz="4200">
                <a:solidFill>
                  <a:schemeClr val="accent1"/>
                </a:solidFill>
                <a:latin typeface="Amatic SC"/>
                <a:ea typeface="Amatic SC"/>
                <a:cs typeface="Amatic SC"/>
                <a:sym typeface="Amatic SC"/>
              </a:defRPr>
            </a:lvl1pPr>
            <a:lvl2pPr lvl="1">
              <a:spcBef>
                <a:spcPts val="0"/>
              </a:spcBef>
              <a:buClr>
                <a:schemeClr val="accent1"/>
              </a:buClr>
              <a:buSzPct val="100000"/>
              <a:buFont typeface="Amatic SC"/>
              <a:buNone/>
              <a:defRPr b="1" sz="4200">
                <a:solidFill>
                  <a:schemeClr val="accent1"/>
                </a:solidFill>
                <a:latin typeface="Amatic SC"/>
                <a:ea typeface="Amatic SC"/>
                <a:cs typeface="Amatic SC"/>
                <a:sym typeface="Amatic SC"/>
              </a:defRPr>
            </a:lvl2pPr>
            <a:lvl3pPr lvl="2">
              <a:spcBef>
                <a:spcPts val="0"/>
              </a:spcBef>
              <a:buClr>
                <a:schemeClr val="accent1"/>
              </a:buClr>
              <a:buSzPct val="100000"/>
              <a:buFont typeface="Amatic SC"/>
              <a:buNone/>
              <a:defRPr b="1" sz="4200">
                <a:solidFill>
                  <a:schemeClr val="accent1"/>
                </a:solidFill>
                <a:latin typeface="Amatic SC"/>
                <a:ea typeface="Amatic SC"/>
                <a:cs typeface="Amatic SC"/>
                <a:sym typeface="Amatic SC"/>
              </a:defRPr>
            </a:lvl3pPr>
            <a:lvl4pPr lvl="3">
              <a:spcBef>
                <a:spcPts val="0"/>
              </a:spcBef>
              <a:buClr>
                <a:schemeClr val="accent1"/>
              </a:buClr>
              <a:buSzPct val="100000"/>
              <a:buFont typeface="Amatic SC"/>
              <a:buNone/>
              <a:defRPr b="1" sz="4200">
                <a:solidFill>
                  <a:schemeClr val="accent1"/>
                </a:solidFill>
                <a:latin typeface="Amatic SC"/>
                <a:ea typeface="Amatic SC"/>
                <a:cs typeface="Amatic SC"/>
                <a:sym typeface="Amatic SC"/>
              </a:defRPr>
            </a:lvl4pPr>
            <a:lvl5pPr lvl="4">
              <a:spcBef>
                <a:spcPts val="0"/>
              </a:spcBef>
              <a:buClr>
                <a:schemeClr val="accent1"/>
              </a:buClr>
              <a:buSzPct val="100000"/>
              <a:buFont typeface="Amatic SC"/>
              <a:buNone/>
              <a:defRPr b="1" sz="4200">
                <a:solidFill>
                  <a:schemeClr val="accent1"/>
                </a:solidFill>
                <a:latin typeface="Amatic SC"/>
                <a:ea typeface="Amatic SC"/>
                <a:cs typeface="Amatic SC"/>
                <a:sym typeface="Amatic SC"/>
              </a:defRPr>
            </a:lvl5pPr>
            <a:lvl6pPr lvl="5">
              <a:spcBef>
                <a:spcPts val="0"/>
              </a:spcBef>
              <a:buClr>
                <a:schemeClr val="accent1"/>
              </a:buClr>
              <a:buSzPct val="100000"/>
              <a:buFont typeface="Amatic SC"/>
              <a:buNone/>
              <a:defRPr b="1" sz="4200">
                <a:solidFill>
                  <a:schemeClr val="accent1"/>
                </a:solidFill>
                <a:latin typeface="Amatic SC"/>
                <a:ea typeface="Amatic SC"/>
                <a:cs typeface="Amatic SC"/>
                <a:sym typeface="Amatic SC"/>
              </a:defRPr>
            </a:lvl6pPr>
            <a:lvl7pPr lvl="6">
              <a:spcBef>
                <a:spcPts val="0"/>
              </a:spcBef>
              <a:buClr>
                <a:schemeClr val="accent1"/>
              </a:buClr>
              <a:buSzPct val="100000"/>
              <a:buFont typeface="Amatic SC"/>
              <a:buNone/>
              <a:defRPr b="1" sz="4200">
                <a:solidFill>
                  <a:schemeClr val="accent1"/>
                </a:solidFill>
                <a:latin typeface="Amatic SC"/>
                <a:ea typeface="Amatic SC"/>
                <a:cs typeface="Amatic SC"/>
                <a:sym typeface="Amatic SC"/>
              </a:defRPr>
            </a:lvl7pPr>
            <a:lvl8pPr lvl="7">
              <a:spcBef>
                <a:spcPts val="0"/>
              </a:spcBef>
              <a:buClr>
                <a:schemeClr val="accent1"/>
              </a:buClr>
              <a:buSzPct val="100000"/>
              <a:buFont typeface="Amatic SC"/>
              <a:buNone/>
              <a:defRPr b="1" sz="4200">
                <a:solidFill>
                  <a:schemeClr val="accent1"/>
                </a:solidFill>
                <a:latin typeface="Amatic SC"/>
                <a:ea typeface="Amatic SC"/>
                <a:cs typeface="Amatic SC"/>
                <a:sym typeface="Amatic SC"/>
              </a:defRPr>
            </a:lvl8pPr>
            <a:lvl9pPr lvl="8">
              <a:spcBef>
                <a:spcPts val="0"/>
              </a:spcBef>
              <a:buClr>
                <a:schemeClr val="accent1"/>
              </a:buClr>
              <a:buSzPct val="100000"/>
              <a:buFont typeface="Amatic SC"/>
              <a:buNone/>
              <a:defRPr b="1" sz="4200">
                <a:solidFill>
                  <a:schemeClr val="accent1"/>
                </a:solidFill>
                <a:latin typeface="Amatic SC"/>
                <a:ea typeface="Amatic SC"/>
                <a:cs typeface="Amatic SC"/>
                <a:sym typeface="Amatic SC"/>
              </a:defRPr>
            </a:lvl9pPr>
          </a:lstStyle>
          <a:p/>
        </p:txBody>
      </p:sp>
      <p:sp>
        <p:nvSpPr>
          <p:cNvPr id="7" name="Shape 7"/>
          <p:cNvSpPr txBox="1"/>
          <p:nvPr>
            <p:ph idx="1" type="body"/>
          </p:nvPr>
        </p:nvSpPr>
        <p:spPr>
          <a:xfrm>
            <a:off x="311700" y="1228675"/>
            <a:ext cx="8520599" cy="3340199"/>
          </a:xfrm>
          <a:prstGeom prst="rect">
            <a:avLst/>
          </a:prstGeom>
          <a:noFill/>
          <a:ln>
            <a:noFill/>
          </a:ln>
        </p:spPr>
        <p:txBody>
          <a:bodyPr anchorCtr="0" anchor="t" bIns="91425" lIns="91425" rIns="91425" tIns="91425"/>
          <a:lstStyle>
            <a:lvl1pPr lvl="0">
              <a:lnSpc>
                <a:spcPct val="115000"/>
              </a:lnSpc>
              <a:spcBef>
                <a:spcPts val="0"/>
              </a:spcBef>
              <a:spcAft>
                <a:spcPts val="1600"/>
              </a:spcAft>
              <a:buClr>
                <a:schemeClr val="dk2"/>
              </a:buClr>
              <a:buSzPct val="100000"/>
              <a:buFont typeface="Source Code Pro"/>
              <a:defRPr sz="1800">
                <a:solidFill>
                  <a:schemeClr val="dk2"/>
                </a:solidFill>
                <a:latin typeface="Source Code Pro"/>
                <a:ea typeface="Source Code Pro"/>
                <a:cs typeface="Source Code Pro"/>
                <a:sym typeface="Source Code Pro"/>
              </a:defRPr>
            </a:lvl1pPr>
            <a:lvl2pPr lvl="1">
              <a:lnSpc>
                <a:spcPct val="115000"/>
              </a:lnSpc>
              <a:spcBef>
                <a:spcPts val="0"/>
              </a:spcBef>
              <a:spcAft>
                <a:spcPts val="1600"/>
              </a:spcAft>
              <a:buClr>
                <a:schemeClr val="dk2"/>
              </a:buClr>
              <a:buFont typeface="Source Code Pro"/>
              <a:defRPr>
                <a:solidFill>
                  <a:schemeClr val="dk2"/>
                </a:solidFill>
                <a:latin typeface="Source Code Pro"/>
                <a:ea typeface="Source Code Pro"/>
                <a:cs typeface="Source Code Pro"/>
                <a:sym typeface="Source Code Pro"/>
              </a:defRPr>
            </a:lvl2pPr>
            <a:lvl3pPr lvl="2">
              <a:lnSpc>
                <a:spcPct val="115000"/>
              </a:lnSpc>
              <a:spcBef>
                <a:spcPts val="0"/>
              </a:spcBef>
              <a:spcAft>
                <a:spcPts val="1600"/>
              </a:spcAft>
              <a:buClr>
                <a:schemeClr val="dk2"/>
              </a:buClr>
              <a:buFont typeface="Source Code Pro"/>
              <a:defRPr>
                <a:solidFill>
                  <a:schemeClr val="dk2"/>
                </a:solidFill>
                <a:latin typeface="Source Code Pro"/>
                <a:ea typeface="Source Code Pro"/>
                <a:cs typeface="Source Code Pro"/>
                <a:sym typeface="Source Code Pro"/>
              </a:defRPr>
            </a:lvl3pPr>
            <a:lvl4pPr lvl="3">
              <a:lnSpc>
                <a:spcPct val="115000"/>
              </a:lnSpc>
              <a:spcBef>
                <a:spcPts val="0"/>
              </a:spcBef>
              <a:spcAft>
                <a:spcPts val="1600"/>
              </a:spcAft>
              <a:buClr>
                <a:schemeClr val="dk2"/>
              </a:buClr>
              <a:buFont typeface="Source Code Pro"/>
              <a:defRPr>
                <a:solidFill>
                  <a:schemeClr val="dk2"/>
                </a:solidFill>
                <a:latin typeface="Source Code Pro"/>
                <a:ea typeface="Source Code Pro"/>
                <a:cs typeface="Source Code Pro"/>
                <a:sym typeface="Source Code Pro"/>
              </a:defRPr>
            </a:lvl4pPr>
            <a:lvl5pPr lvl="4">
              <a:lnSpc>
                <a:spcPct val="115000"/>
              </a:lnSpc>
              <a:spcBef>
                <a:spcPts val="0"/>
              </a:spcBef>
              <a:spcAft>
                <a:spcPts val="1600"/>
              </a:spcAft>
              <a:buClr>
                <a:schemeClr val="dk2"/>
              </a:buClr>
              <a:buFont typeface="Source Code Pro"/>
              <a:defRPr>
                <a:solidFill>
                  <a:schemeClr val="dk2"/>
                </a:solidFill>
                <a:latin typeface="Source Code Pro"/>
                <a:ea typeface="Source Code Pro"/>
                <a:cs typeface="Source Code Pro"/>
                <a:sym typeface="Source Code Pro"/>
              </a:defRPr>
            </a:lvl5pPr>
            <a:lvl6pPr lvl="5">
              <a:lnSpc>
                <a:spcPct val="115000"/>
              </a:lnSpc>
              <a:spcBef>
                <a:spcPts val="0"/>
              </a:spcBef>
              <a:spcAft>
                <a:spcPts val="1600"/>
              </a:spcAft>
              <a:buClr>
                <a:schemeClr val="dk2"/>
              </a:buClr>
              <a:buFont typeface="Source Code Pro"/>
              <a:defRPr>
                <a:solidFill>
                  <a:schemeClr val="dk2"/>
                </a:solidFill>
                <a:latin typeface="Source Code Pro"/>
                <a:ea typeface="Source Code Pro"/>
                <a:cs typeface="Source Code Pro"/>
                <a:sym typeface="Source Code Pro"/>
              </a:defRPr>
            </a:lvl6pPr>
            <a:lvl7pPr lvl="6">
              <a:lnSpc>
                <a:spcPct val="115000"/>
              </a:lnSpc>
              <a:spcBef>
                <a:spcPts val="0"/>
              </a:spcBef>
              <a:spcAft>
                <a:spcPts val="1600"/>
              </a:spcAft>
              <a:buClr>
                <a:schemeClr val="dk2"/>
              </a:buClr>
              <a:buFont typeface="Source Code Pro"/>
              <a:defRPr>
                <a:solidFill>
                  <a:schemeClr val="dk2"/>
                </a:solidFill>
                <a:latin typeface="Source Code Pro"/>
                <a:ea typeface="Source Code Pro"/>
                <a:cs typeface="Source Code Pro"/>
                <a:sym typeface="Source Code Pro"/>
              </a:defRPr>
            </a:lvl7pPr>
            <a:lvl8pPr lvl="7">
              <a:lnSpc>
                <a:spcPct val="115000"/>
              </a:lnSpc>
              <a:spcBef>
                <a:spcPts val="0"/>
              </a:spcBef>
              <a:spcAft>
                <a:spcPts val="1600"/>
              </a:spcAft>
              <a:buClr>
                <a:schemeClr val="dk2"/>
              </a:buClr>
              <a:buFont typeface="Source Code Pro"/>
              <a:defRPr>
                <a:solidFill>
                  <a:schemeClr val="dk2"/>
                </a:solidFill>
                <a:latin typeface="Source Code Pro"/>
                <a:ea typeface="Source Code Pro"/>
                <a:cs typeface="Source Code Pro"/>
                <a:sym typeface="Source Code Pro"/>
              </a:defRPr>
            </a:lvl8pPr>
            <a:lvl9pPr lvl="8">
              <a:lnSpc>
                <a:spcPct val="115000"/>
              </a:lnSpc>
              <a:spcBef>
                <a:spcPts val="0"/>
              </a:spcBef>
              <a:spcAft>
                <a:spcPts val="1600"/>
              </a:spcAft>
              <a:buClr>
                <a:schemeClr val="dk2"/>
              </a:buClr>
              <a:buFont typeface="Source Code Pro"/>
              <a:defRPr>
                <a:solidFill>
                  <a:schemeClr val="dk2"/>
                </a:solidFill>
                <a:latin typeface="Source Code Pro"/>
                <a:ea typeface="Source Code Pro"/>
                <a:cs typeface="Source Code Pro"/>
                <a:sym typeface="Source Code Pro"/>
              </a:defRPr>
            </a:lvl9pPr>
          </a:lstStyle>
          <a:p/>
        </p:txBody>
      </p:sp>
      <p:sp>
        <p:nvSpPr>
          <p:cNvPr id="8" name="Shape 8"/>
          <p:cNvSpPr txBox="1"/>
          <p:nvPr>
            <p:ph idx="12" type="sldNum"/>
          </p:nvPr>
        </p:nvSpPr>
        <p:spPr>
          <a:xfrm>
            <a:off x="8472457" y="4663216"/>
            <a:ext cx="548699" cy="393600"/>
          </a:xfrm>
          <a:prstGeom prst="rect">
            <a:avLst/>
          </a:prstGeom>
          <a:noFill/>
          <a:ln>
            <a:noFill/>
          </a:ln>
        </p:spPr>
        <p:txBody>
          <a:bodyPr anchorCtr="0" anchor="ctr" bIns="91425" lIns="91425" rIns="91425" tIns="91425">
            <a:noAutofit/>
          </a:bodyPr>
          <a:lstStyle/>
          <a:p>
            <a:pPr lvl="0" algn="r">
              <a:spcBef>
                <a:spcPts val="0"/>
              </a:spcBef>
              <a:buNone/>
            </a:pPr>
            <a:fld id="{00000000-1234-1234-1234-123412341234}" type="slidenum">
              <a:rPr lang="en" sz="1000">
                <a:solidFill>
                  <a:schemeClr val="accent1"/>
                </a:solidFill>
                <a:latin typeface="Source Code Pro"/>
                <a:ea typeface="Source Code Pro"/>
                <a:cs typeface="Source Code Pro"/>
                <a:sym typeface="Source Code Pro"/>
              </a:rPr>
              <a:t>‹#›</a:t>
            </a:fld>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p:titleStyle>
    <p:body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01.jp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xml"/><Relationship Id="rId3" Type="http://schemas.openxmlformats.org/officeDocument/2006/relationships/image" Target="../media/image00.jp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xml"/><Relationship Id="rId3" Type="http://schemas.openxmlformats.org/officeDocument/2006/relationships/hyperlink" Target="https://upload.wikimedia.org/wikipedia/commons/thumb/b/b2/Indian_Harvester_Ant_Nest.JPG/2336px-Indian_Harvester_Ant_Nest.JPG" TargetMode="External"/><Relationship Id="rId4" Type="http://schemas.openxmlformats.org/officeDocument/2006/relationships/hyperlink" Target="https://upload.wikimedia.org/wikipedia/commons/thumb/b/b2/Indian_Harvester_Ant_Nest.JPG/2336px-Indian_Harvester_Ant_Nest.JPG" TargetMode="External"/><Relationship Id="rId5" Type="http://schemas.openxmlformats.org/officeDocument/2006/relationships/hyperlink" Target="http://www.onekind.org/education/top_10_lists/strongest" TargetMode="Externa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rgbClr val="00FFFF"/>
        </a:solidFill>
      </p:bgPr>
    </p:bg>
    <p:spTree>
      <p:nvGrpSpPr>
        <p:cNvPr id="55" name="Shape 55"/>
        <p:cNvGrpSpPr/>
        <p:nvPr/>
      </p:nvGrpSpPr>
      <p:grpSpPr>
        <a:xfrm>
          <a:off x="0" y="0"/>
          <a:ext cx="0" cy="0"/>
          <a:chOff x="0" y="0"/>
          <a:chExt cx="0" cy="0"/>
        </a:xfrm>
      </p:grpSpPr>
      <p:sp>
        <p:nvSpPr>
          <p:cNvPr id="56" name="Shape 56"/>
          <p:cNvSpPr txBox="1"/>
          <p:nvPr>
            <p:ph type="ctrTitle"/>
          </p:nvPr>
        </p:nvSpPr>
        <p:spPr>
          <a:xfrm>
            <a:off x="6089400" y="207125"/>
            <a:ext cx="3054600" cy="1566000"/>
          </a:xfrm>
          <a:prstGeom prst="rect">
            <a:avLst/>
          </a:prstGeom>
        </p:spPr>
        <p:txBody>
          <a:bodyPr anchorCtr="0" anchor="ctr" bIns="91425" lIns="91425" rIns="91425" tIns="91425">
            <a:noAutofit/>
          </a:bodyPr>
          <a:lstStyle/>
          <a:p>
            <a:pPr lvl="0">
              <a:spcBef>
                <a:spcPts val="0"/>
              </a:spcBef>
              <a:buNone/>
            </a:pPr>
            <a:r>
              <a:rPr lang="en" sz="4200">
                <a:solidFill>
                  <a:srgbClr val="000000"/>
                </a:solidFill>
                <a:latin typeface="Indie Flower"/>
                <a:ea typeface="Indie Flower"/>
                <a:cs typeface="Indie Flower"/>
                <a:sym typeface="Indie Flower"/>
              </a:rPr>
              <a:t>Ant Hill: Pattern In Nature.</a:t>
            </a:r>
          </a:p>
        </p:txBody>
      </p:sp>
      <p:sp>
        <p:nvSpPr>
          <p:cNvPr id="57" name="Shape 57"/>
          <p:cNvSpPr txBox="1"/>
          <p:nvPr>
            <p:ph idx="1" type="subTitle"/>
          </p:nvPr>
        </p:nvSpPr>
        <p:spPr>
          <a:xfrm>
            <a:off x="5025600" y="4473900"/>
            <a:ext cx="4118399" cy="669599"/>
          </a:xfrm>
          <a:prstGeom prst="rect">
            <a:avLst/>
          </a:prstGeom>
        </p:spPr>
        <p:txBody>
          <a:bodyPr anchorCtr="0" anchor="ctr" bIns="91425" lIns="91425" rIns="91425" tIns="91425">
            <a:noAutofit/>
          </a:bodyPr>
          <a:lstStyle/>
          <a:p>
            <a:pPr lvl="0">
              <a:spcBef>
                <a:spcPts val="0"/>
              </a:spcBef>
              <a:buNone/>
            </a:pPr>
            <a:r>
              <a:rPr lang="en"/>
              <a:t>By: Jayden</a:t>
            </a:r>
          </a:p>
        </p:txBody>
      </p:sp>
      <p:pic>
        <p:nvPicPr>
          <p:cNvPr id="58" name="Shape 58"/>
          <p:cNvPicPr preferRelativeResize="0"/>
          <p:nvPr/>
        </p:nvPicPr>
        <p:blipFill>
          <a:blip r:embed="rId3">
            <a:alphaModFix/>
          </a:blip>
          <a:stretch>
            <a:fillRect/>
          </a:stretch>
        </p:blipFill>
        <p:spPr>
          <a:xfrm>
            <a:off x="0" y="0"/>
            <a:ext cx="4199950" cy="5143500"/>
          </a:xfrm>
          <a:prstGeom prst="rect">
            <a:avLst/>
          </a:prstGeom>
          <a:noFill/>
          <a:ln>
            <a:noFill/>
          </a:ln>
        </p:spPr>
      </p:pic>
    </p:spTree>
  </p:cSld>
  <p:clrMapOvr>
    <a:masterClrMapping/>
  </p:clrMapOvr>
  <p:transition spd="slow">
    <p:cut/>
  </p:transition>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62" name="Shape 62"/>
        <p:cNvGrpSpPr/>
        <p:nvPr/>
      </p:nvGrpSpPr>
      <p:grpSpPr>
        <a:xfrm>
          <a:off x="0" y="0"/>
          <a:ext cx="0" cy="0"/>
          <a:chOff x="0" y="0"/>
          <a:chExt cx="0" cy="0"/>
        </a:xfrm>
      </p:grpSpPr>
      <p:sp>
        <p:nvSpPr>
          <p:cNvPr id="63" name="Shape 63"/>
          <p:cNvSpPr txBox="1"/>
          <p:nvPr>
            <p:ph type="title"/>
          </p:nvPr>
        </p:nvSpPr>
        <p:spPr>
          <a:xfrm>
            <a:off x="4752275" y="292850"/>
            <a:ext cx="4337999" cy="800999"/>
          </a:xfrm>
          <a:prstGeom prst="rect">
            <a:avLst/>
          </a:prstGeom>
        </p:spPr>
        <p:txBody>
          <a:bodyPr anchorCtr="0" anchor="t" bIns="91425" lIns="91425" rIns="91425" tIns="91425">
            <a:noAutofit/>
          </a:bodyPr>
          <a:lstStyle/>
          <a:p>
            <a:pPr lvl="0">
              <a:spcBef>
                <a:spcPts val="0"/>
              </a:spcBef>
              <a:buNone/>
            </a:pPr>
            <a:r>
              <a:rPr lang="en" sz="3600"/>
              <a:t>Ant Hills are Patterns in Nature.</a:t>
            </a:r>
          </a:p>
        </p:txBody>
      </p:sp>
      <p:sp>
        <p:nvSpPr>
          <p:cNvPr id="64" name="Shape 64"/>
          <p:cNvSpPr txBox="1"/>
          <p:nvPr>
            <p:ph idx="1" type="body"/>
          </p:nvPr>
        </p:nvSpPr>
        <p:spPr>
          <a:xfrm>
            <a:off x="6248150" y="1656975"/>
            <a:ext cx="2895900" cy="3256199"/>
          </a:xfrm>
          <a:prstGeom prst="rect">
            <a:avLst/>
          </a:prstGeom>
        </p:spPr>
        <p:txBody>
          <a:bodyPr anchorCtr="0" anchor="t" bIns="91425" lIns="91425" rIns="91425" tIns="91425">
            <a:noAutofit/>
          </a:bodyPr>
          <a:lstStyle/>
          <a:p>
            <a:pPr lvl="0">
              <a:spcBef>
                <a:spcPts val="0"/>
              </a:spcBef>
              <a:buNone/>
            </a:pPr>
            <a:r>
              <a:rPr lang="en"/>
              <a:t>This ant hill is made to hold a colony of thousands of ants. This Home has chambers which were the ants can move around from one place to another to get one whatever they need. </a:t>
            </a:r>
          </a:p>
        </p:txBody>
      </p:sp>
      <p:pic>
        <p:nvPicPr>
          <p:cNvPr id="65" name="Shape 65"/>
          <p:cNvPicPr preferRelativeResize="0"/>
          <p:nvPr/>
        </p:nvPicPr>
        <p:blipFill>
          <a:blip r:embed="rId3">
            <a:alphaModFix/>
          </a:blip>
          <a:stretch>
            <a:fillRect/>
          </a:stretch>
        </p:blipFill>
        <p:spPr>
          <a:xfrm>
            <a:off x="0" y="0"/>
            <a:ext cx="3014749" cy="3049249"/>
          </a:xfrm>
          <a:prstGeom prst="rect">
            <a:avLst/>
          </a:prstGeom>
          <a:noFill/>
          <a:ln>
            <a:noFill/>
          </a:ln>
        </p:spPr>
      </p:pic>
    </p:spTree>
  </p:cSld>
  <p:clrMapOvr>
    <a:masterClrMapping/>
  </p:clrMapOvr>
  <p:transition spd="slow">
    <p:cut/>
  </p:transition>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69" name="Shape 69"/>
        <p:cNvGrpSpPr/>
        <p:nvPr/>
      </p:nvGrpSpPr>
      <p:grpSpPr>
        <a:xfrm>
          <a:off x="0" y="0"/>
          <a:ext cx="0" cy="0"/>
          <a:chOff x="0" y="0"/>
          <a:chExt cx="0" cy="0"/>
        </a:xfrm>
      </p:grpSpPr>
      <p:sp>
        <p:nvSpPr>
          <p:cNvPr id="70" name="Shape 70"/>
          <p:cNvSpPr txBox="1"/>
          <p:nvPr>
            <p:ph type="title"/>
          </p:nvPr>
        </p:nvSpPr>
        <p:spPr>
          <a:xfrm>
            <a:off x="311700" y="292850"/>
            <a:ext cx="8520599" cy="800999"/>
          </a:xfrm>
          <a:prstGeom prst="rect">
            <a:avLst/>
          </a:prstGeom>
        </p:spPr>
        <p:txBody>
          <a:bodyPr anchorCtr="0" anchor="t" bIns="91425" lIns="91425" rIns="91425" tIns="91425">
            <a:noAutofit/>
          </a:bodyPr>
          <a:lstStyle/>
          <a:p>
            <a:pPr lvl="0">
              <a:spcBef>
                <a:spcPts val="0"/>
              </a:spcBef>
              <a:buNone/>
            </a:pPr>
            <a:r>
              <a:rPr lang="en"/>
              <a:t>InFO ABout Ants.</a:t>
            </a:r>
          </a:p>
        </p:txBody>
      </p:sp>
      <p:sp>
        <p:nvSpPr>
          <p:cNvPr id="71" name="Shape 71"/>
          <p:cNvSpPr txBox="1"/>
          <p:nvPr>
            <p:ph idx="1" type="body"/>
          </p:nvPr>
        </p:nvSpPr>
        <p:spPr>
          <a:xfrm>
            <a:off x="311700" y="1228675"/>
            <a:ext cx="8520599" cy="3340199"/>
          </a:xfrm>
          <a:prstGeom prst="rect">
            <a:avLst/>
          </a:prstGeom>
        </p:spPr>
        <p:txBody>
          <a:bodyPr anchorCtr="0" anchor="t" bIns="91425" lIns="91425" rIns="91425" tIns="91425">
            <a:noAutofit/>
          </a:bodyPr>
          <a:lstStyle/>
          <a:p>
            <a:pPr lvl="0">
              <a:spcBef>
                <a:spcPts val="0"/>
              </a:spcBef>
              <a:buNone/>
            </a:pPr>
            <a:r>
              <a:rPr lang="en" sz="2400">
                <a:solidFill>
                  <a:srgbClr val="333333"/>
                </a:solidFill>
                <a:highlight>
                  <a:srgbClr val="FFFFFF"/>
                </a:highlight>
                <a:latin typeface="Arial"/>
                <a:ea typeface="Arial"/>
                <a:cs typeface="Arial"/>
                <a:sym typeface="Arial"/>
              </a:rPr>
              <a:t>Ants look much like termites, and the two are often confused.especially by weary homeowners. However, ants have a narrow waist between the abdomen and thorax, which termites do not. Ants also have large heads, elbowed antennae, and powerful jaws for being so small. These insects belong to the group Hymenoptera. This group includes wasps and bees. Ants rank number three for being the most powerful creatures on land.</a:t>
            </a:r>
          </a:p>
        </p:txBody>
      </p:sp>
    </p:spTree>
  </p:cSld>
  <p:clrMapOvr>
    <a:masterClrMapping/>
  </p:clrMapOvr>
  <p:transition spd="slow">
    <p:cut/>
  </p:transition>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75" name="Shape 75"/>
        <p:cNvGrpSpPr/>
        <p:nvPr/>
      </p:nvGrpSpPr>
      <p:grpSpPr>
        <a:xfrm>
          <a:off x="0" y="0"/>
          <a:ext cx="0" cy="0"/>
          <a:chOff x="0" y="0"/>
          <a:chExt cx="0" cy="0"/>
        </a:xfrm>
      </p:grpSpPr>
      <p:sp>
        <p:nvSpPr>
          <p:cNvPr id="76" name="Shape 76"/>
          <p:cNvSpPr txBox="1"/>
          <p:nvPr>
            <p:ph type="title"/>
          </p:nvPr>
        </p:nvSpPr>
        <p:spPr>
          <a:xfrm>
            <a:off x="311700" y="292850"/>
            <a:ext cx="8520599" cy="800999"/>
          </a:xfrm>
          <a:prstGeom prst="rect">
            <a:avLst/>
          </a:prstGeom>
        </p:spPr>
        <p:txBody>
          <a:bodyPr anchorCtr="0" anchor="t" bIns="91425" lIns="91425" rIns="91425" tIns="91425">
            <a:noAutofit/>
          </a:bodyPr>
          <a:lstStyle/>
          <a:p>
            <a:pPr lvl="0" algn="ctr">
              <a:spcBef>
                <a:spcPts val="0"/>
              </a:spcBef>
              <a:buNone/>
            </a:pPr>
            <a:r>
              <a:rPr lang="en"/>
              <a:t>Ant Hill Presentation Sources.</a:t>
            </a:r>
          </a:p>
        </p:txBody>
      </p:sp>
      <p:sp>
        <p:nvSpPr>
          <p:cNvPr id="77" name="Shape 77"/>
          <p:cNvSpPr txBox="1"/>
          <p:nvPr>
            <p:ph idx="1" type="body"/>
          </p:nvPr>
        </p:nvSpPr>
        <p:spPr>
          <a:xfrm>
            <a:off x="311700" y="1228675"/>
            <a:ext cx="8520599" cy="3340199"/>
          </a:xfrm>
          <a:prstGeom prst="rect">
            <a:avLst/>
          </a:prstGeom>
        </p:spPr>
        <p:txBody>
          <a:bodyPr anchorCtr="0" anchor="t" bIns="91425" lIns="91425" rIns="91425" tIns="91425">
            <a:noAutofit/>
          </a:bodyPr>
          <a:lstStyle/>
          <a:p>
            <a:pPr indent="-228600" lvl="0" marL="457200" rtl="0">
              <a:spcBef>
                <a:spcPts val="0"/>
              </a:spcBef>
            </a:pPr>
            <a:r>
              <a:rPr lang="en" u="sng">
                <a:solidFill>
                  <a:schemeClr val="hlink"/>
                </a:solidFill>
                <a:hlinkClick r:id="rId3"/>
              </a:rPr>
              <a:t>https://upload.wikimedia.org/wikipedia/commons/thumb/b/b2/Indian_Harvester_Ant_Nest.JPG/2336px-Indian_Harvester_Ant_Nest.JPG</a:t>
            </a:r>
          </a:p>
          <a:p>
            <a:pPr indent="-228600" lvl="0" marL="457200" rtl="0">
              <a:spcBef>
                <a:spcPts val="0"/>
              </a:spcBef>
            </a:pPr>
            <a:r>
              <a:rPr lang="en" u="sng">
                <a:solidFill>
                  <a:schemeClr val="hlink"/>
                </a:solidFill>
                <a:hlinkClick r:id="rId4"/>
              </a:rPr>
              <a:t>https://upload.wikimedia.org/wikipedia/commons/thumb/b/b2/Indian_Harvester_Ant_Nest.JPG/2336px-Indian_Harvester_Ant_Nest.JPG</a:t>
            </a:r>
          </a:p>
          <a:p>
            <a:pPr indent="-228600" lvl="0" marL="457200" rtl="0">
              <a:spcBef>
                <a:spcPts val="0"/>
              </a:spcBef>
            </a:pPr>
            <a:r>
              <a:rPr lang="en" u="sng">
                <a:solidFill>
                  <a:schemeClr val="hlink"/>
                </a:solidFill>
                <a:hlinkClick r:id="rId5"/>
              </a:rPr>
              <a:t>http://www.onekind.org/education/top_10_lists/strongest</a:t>
            </a:r>
          </a:p>
          <a:p>
            <a:pPr indent="-228600" lvl="0" marL="457200" rtl="0">
              <a:spcBef>
                <a:spcPts val="0"/>
              </a:spcBef>
            </a:pPr>
            <a:r>
              <a:rPr lang="en"/>
              <a:t>http://animals.nationalgeographic.com/animals/bugs/ant/</a:t>
            </a:r>
          </a:p>
          <a:p>
            <a:pPr lvl="0" rtl="0">
              <a:spcBef>
                <a:spcPts val="0"/>
              </a:spcBef>
              <a:buNone/>
            </a:pPr>
            <a:r>
              <a:t/>
            </a:r>
            <a:endParaRPr/>
          </a:p>
        </p:txBody>
      </p:sp>
    </p:spTree>
  </p:cSld>
  <p:clrMapOvr>
    <a:masterClrMapping/>
  </p:clrMapOvr>
  <p:transition spd="slow">
    <p:cut/>
  </p:transition>
</p:sld>
</file>

<file path=ppt/theme/theme1.xml><?xml version="1.0" encoding="utf-8"?>
<a:theme xmlns:a="http://schemas.openxmlformats.org/drawingml/2006/main" xmlns:r="http://schemas.openxmlformats.org/officeDocument/2006/relationships"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beach-day">
  <a:themeElements>
    <a:clrScheme name="Beach Day">
      <a:dk1>
        <a:srgbClr val="00FDC8"/>
      </a:dk1>
      <a:lt1>
        <a:srgbClr val="FFFFFF"/>
      </a:lt1>
      <a:dk2>
        <a:srgbClr val="666666"/>
      </a:dk2>
      <a:lt2>
        <a:srgbClr val="EEEEEE"/>
      </a:lt2>
      <a:accent1>
        <a:srgbClr val="212121"/>
      </a:accent1>
      <a:accent2>
        <a:srgbClr val="455A64"/>
      </a:accent2>
      <a:accent3>
        <a:srgbClr val="78909C"/>
      </a:accent3>
      <a:accent4>
        <a:srgbClr val="7C7CE0"/>
      </a:accent4>
      <a:accent5>
        <a:srgbClr val="DB4437"/>
      </a:accent5>
      <a:accent6>
        <a:srgbClr val="F6CD4C"/>
      </a:accent6>
      <a:hlink>
        <a:srgbClr val="DB4437"/>
      </a:hlink>
      <a:folHlink>
        <a:srgbClr val="DB443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